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68" r:id="rId4"/>
    <p:sldId id="269" r:id="rId5"/>
    <p:sldId id="270" r:id="rId6"/>
    <p:sldId id="271" r:id="rId7"/>
    <p:sldId id="272" r:id="rId8"/>
    <p:sldId id="273" r:id="rId9"/>
    <p:sldId id="274" r:id="rId10"/>
    <p:sldId id="275" r:id="rId11"/>
    <p:sldId id="27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8B1C8A-2376-4F69-8AB1-87258111213C}" v="18" dt="2023-06-19T03:09:49.7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1" autoAdjust="0"/>
    <p:restoredTop sz="80023" autoAdjust="0"/>
  </p:normalViewPr>
  <p:slideViewPr>
    <p:cSldViewPr snapToGrid="0">
      <p:cViewPr varScale="1">
        <p:scale>
          <a:sx n="92" d="100"/>
          <a:sy n="92" d="100"/>
        </p:scale>
        <p:origin x="616" y="6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Egge" userId="93f5ac689d079744" providerId="LiveId" clId="{9A8B1C8A-2376-4F69-8AB1-87258111213C}"/>
    <pc:docChg chg="undo custSel modSld">
      <pc:chgData name="William Egge" userId="93f5ac689d079744" providerId="LiveId" clId="{9A8B1C8A-2376-4F69-8AB1-87258111213C}" dt="2023-06-19T03:09:49.769" v="327"/>
      <pc:docMkLst>
        <pc:docMk/>
      </pc:docMkLst>
      <pc:sldChg chg="addSp delSp modSp mod modTransition modAnim modNotesTx">
        <pc:chgData name="William Egge" userId="93f5ac689d079744" providerId="LiveId" clId="{9A8B1C8A-2376-4F69-8AB1-87258111213C}" dt="2023-06-19T02:45:35.354" v="311"/>
        <pc:sldMkLst>
          <pc:docMk/>
          <pc:sldMk cId="2380758824" sldId="256"/>
        </pc:sldMkLst>
        <pc:spChg chg="mod">
          <ac:chgData name="William Egge" userId="93f5ac689d079744" providerId="LiveId" clId="{9A8B1C8A-2376-4F69-8AB1-87258111213C}" dt="2023-06-19T01:59:43.025" v="45" actId="313"/>
          <ac:spMkLst>
            <pc:docMk/>
            <pc:sldMk cId="2380758824" sldId="256"/>
            <ac:spMk id="2" creationId="{7A5D3B08-B61F-203F-695D-172EC9FC8C2E}"/>
          </ac:spMkLst>
        </pc:spChg>
        <pc:picChg chg="add del mod">
          <ac:chgData name="William Egge" userId="93f5ac689d079744" providerId="LiveId" clId="{9A8B1C8A-2376-4F69-8AB1-87258111213C}" dt="2023-06-19T02:42:13.849" v="308"/>
          <ac:picMkLst>
            <pc:docMk/>
            <pc:sldMk cId="2380758824" sldId="256"/>
            <ac:picMk id="5" creationId="{AFAA7AF8-023E-DF29-A9AC-52302EBE4D1B}"/>
          </ac:picMkLst>
        </pc:picChg>
        <pc:picChg chg="add del mod">
          <ac:chgData name="William Egge" userId="93f5ac689d079744" providerId="LiveId" clId="{9A8B1C8A-2376-4F69-8AB1-87258111213C}" dt="2023-06-19T02:43:55.571" v="310"/>
          <ac:picMkLst>
            <pc:docMk/>
            <pc:sldMk cId="2380758824" sldId="256"/>
            <ac:picMk id="6" creationId="{7EF177B9-7BED-DE25-A2FF-90A0BD7AB919}"/>
          </ac:picMkLst>
        </pc:picChg>
        <pc:picChg chg="add del mod ord">
          <ac:chgData name="William Egge" userId="93f5ac689d079744" providerId="LiveId" clId="{9A8B1C8A-2376-4F69-8AB1-87258111213C}" dt="2023-06-19T02:45:35.354" v="311"/>
          <ac:picMkLst>
            <pc:docMk/>
            <pc:sldMk cId="2380758824" sldId="256"/>
            <ac:picMk id="12" creationId="{E41FB6F8-C30B-9C06-3A67-D33B070AE247}"/>
          </ac:picMkLst>
        </pc:picChg>
        <pc:picChg chg="add mod">
          <ac:chgData name="William Egge" userId="93f5ac689d079744" providerId="LiveId" clId="{9A8B1C8A-2376-4F69-8AB1-87258111213C}" dt="2023-06-19T02:45:35.354" v="311"/>
          <ac:picMkLst>
            <pc:docMk/>
            <pc:sldMk cId="2380758824" sldId="256"/>
            <ac:picMk id="13" creationId="{69E52868-A31B-F369-2DED-3B0BCAB62D3E}"/>
          </ac:picMkLst>
        </pc:picChg>
      </pc:sldChg>
      <pc:sldChg chg="addSp delSp modSp mod modTransition modNotesTx">
        <pc:chgData name="William Egge" userId="93f5ac689d079744" providerId="LiveId" clId="{9A8B1C8A-2376-4F69-8AB1-87258111213C}" dt="2023-06-19T02:49:14.922" v="312"/>
        <pc:sldMkLst>
          <pc:docMk/>
          <pc:sldMk cId="311932911" sldId="257"/>
        </pc:sldMkLst>
        <pc:spChg chg="mod">
          <ac:chgData name="William Egge" userId="93f5ac689d079744" providerId="LiveId" clId="{9A8B1C8A-2376-4F69-8AB1-87258111213C}" dt="2023-06-19T02:26:15.492" v="205" actId="20577"/>
          <ac:spMkLst>
            <pc:docMk/>
            <pc:sldMk cId="311932911" sldId="257"/>
            <ac:spMk id="56" creationId="{52E5AAA9-93F2-08ED-2BD7-1ACAE2A7F535}"/>
          </ac:spMkLst>
        </pc:spChg>
        <pc:picChg chg="add del mod">
          <ac:chgData name="William Egge" userId="93f5ac689d079744" providerId="LiveId" clId="{9A8B1C8A-2376-4F69-8AB1-87258111213C}" dt="2023-06-19T02:49:14.922" v="312"/>
          <ac:picMkLst>
            <pc:docMk/>
            <pc:sldMk cId="311932911" sldId="257"/>
            <ac:picMk id="3" creationId="{D3E11E99-C279-6C65-6B90-BD3CCC440CED}"/>
          </ac:picMkLst>
        </pc:picChg>
        <pc:picChg chg="add mod">
          <ac:chgData name="William Egge" userId="93f5ac689d079744" providerId="LiveId" clId="{9A8B1C8A-2376-4F69-8AB1-87258111213C}" dt="2023-06-19T02:49:14.922" v="312"/>
          <ac:picMkLst>
            <pc:docMk/>
            <pc:sldMk cId="311932911" sldId="257"/>
            <ac:picMk id="4" creationId="{AEC0F20D-6187-0966-6FF2-E2F4ACC3EAA6}"/>
          </ac:picMkLst>
        </pc:picChg>
      </pc:sldChg>
      <pc:sldChg chg="modSp mod modTransition">
        <pc:chgData name="William Egge" userId="93f5ac689d079744" providerId="LiveId" clId="{9A8B1C8A-2376-4F69-8AB1-87258111213C}" dt="2023-06-19T02:42:07.797" v="307"/>
        <pc:sldMkLst>
          <pc:docMk/>
          <pc:sldMk cId="3535160032" sldId="267"/>
        </pc:sldMkLst>
        <pc:spChg chg="mod">
          <ac:chgData name="William Egge" userId="93f5ac689d079744" providerId="LiveId" clId="{9A8B1C8A-2376-4F69-8AB1-87258111213C}" dt="2023-06-19T02:06:07.735" v="60" actId="27636"/>
          <ac:spMkLst>
            <pc:docMk/>
            <pc:sldMk cId="3535160032" sldId="267"/>
            <ac:spMk id="3" creationId="{0C814C45-6F4F-5A7A-8DDA-1E1F0112C682}"/>
          </ac:spMkLst>
        </pc:spChg>
      </pc:sldChg>
      <pc:sldChg chg="addSp delSp modSp mod modTransition modAnim modNotesTx">
        <pc:chgData name="William Egge" userId="93f5ac689d079744" providerId="LiveId" clId="{9A8B1C8A-2376-4F69-8AB1-87258111213C}" dt="2023-06-19T02:53:20.557" v="319"/>
        <pc:sldMkLst>
          <pc:docMk/>
          <pc:sldMk cId="4119785011" sldId="268"/>
        </pc:sldMkLst>
        <pc:spChg chg="mod">
          <ac:chgData name="William Egge" userId="93f5ac689d079744" providerId="LiveId" clId="{9A8B1C8A-2376-4F69-8AB1-87258111213C}" dt="2023-06-19T02:01:45.522" v="47"/>
          <ac:spMkLst>
            <pc:docMk/>
            <pc:sldMk cId="4119785011" sldId="268"/>
            <ac:spMk id="2" creationId="{917000C5-F233-E3A8-05E5-1A6B28D74C3F}"/>
          </ac:spMkLst>
        </pc:spChg>
        <pc:spChg chg="mod">
          <ac:chgData name="William Egge" userId="93f5ac689d079744" providerId="LiveId" clId="{9A8B1C8A-2376-4F69-8AB1-87258111213C}" dt="2023-06-19T02:26:21.416" v="208" actId="20577"/>
          <ac:spMkLst>
            <pc:docMk/>
            <pc:sldMk cId="4119785011" sldId="268"/>
            <ac:spMk id="56" creationId="{52E5AAA9-93F2-08ED-2BD7-1ACAE2A7F535}"/>
          </ac:spMkLst>
        </pc:spChg>
        <pc:picChg chg="add del mod">
          <ac:chgData name="William Egge" userId="93f5ac689d079744" providerId="LiveId" clId="{9A8B1C8A-2376-4F69-8AB1-87258111213C}" dt="2023-06-19T02:50:48.518" v="313"/>
          <ac:picMkLst>
            <pc:docMk/>
            <pc:sldMk cId="4119785011" sldId="268"/>
            <ac:picMk id="3" creationId="{8D6AB6BC-992F-B234-6773-629ECC1B7AAB}"/>
          </ac:picMkLst>
        </pc:picChg>
        <pc:picChg chg="add del mod">
          <ac:chgData name="William Egge" userId="93f5ac689d079744" providerId="LiveId" clId="{9A8B1C8A-2376-4F69-8AB1-87258111213C}" dt="2023-06-19T02:50:51.419" v="315"/>
          <ac:picMkLst>
            <pc:docMk/>
            <pc:sldMk cId="4119785011" sldId="268"/>
            <ac:picMk id="4" creationId="{85703A3D-172A-8F60-7DEF-44595FE21EE3}"/>
          </ac:picMkLst>
        </pc:picChg>
        <pc:picChg chg="add del mod ord">
          <ac:chgData name="William Egge" userId="93f5ac689d079744" providerId="LiveId" clId="{9A8B1C8A-2376-4F69-8AB1-87258111213C}" dt="2023-06-19T02:52:33.026" v="316"/>
          <ac:picMkLst>
            <pc:docMk/>
            <pc:sldMk cId="4119785011" sldId="268"/>
            <ac:picMk id="7" creationId="{20164C31-E684-DD52-5DEB-CEDBCCC1EA92}"/>
          </ac:picMkLst>
        </pc:picChg>
        <pc:picChg chg="add del mod">
          <ac:chgData name="William Egge" userId="93f5ac689d079744" providerId="LiveId" clId="{9A8B1C8A-2376-4F69-8AB1-87258111213C}" dt="2023-06-19T02:52:35.153" v="318"/>
          <ac:picMkLst>
            <pc:docMk/>
            <pc:sldMk cId="4119785011" sldId="268"/>
            <ac:picMk id="8" creationId="{66238A81-A659-0826-D772-C3A309D90B15}"/>
          </ac:picMkLst>
        </pc:picChg>
        <pc:picChg chg="add del mod ord">
          <ac:chgData name="William Egge" userId="93f5ac689d079744" providerId="LiveId" clId="{9A8B1C8A-2376-4F69-8AB1-87258111213C}" dt="2023-06-19T02:53:20.557" v="319"/>
          <ac:picMkLst>
            <pc:docMk/>
            <pc:sldMk cId="4119785011" sldId="268"/>
            <ac:picMk id="11" creationId="{1A19B058-6982-B973-B534-BC1AA69EE15E}"/>
          </ac:picMkLst>
        </pc:picChg>
        <pc:picChg chg="add mod">
          <ac:chgData name="William Egge" userId="93f5ac689d079744" providerId="LiveId" clId="{9A8B1C8A-2376-4F69-8AB1-87258111213C}" dt="2023-06-19T02:53:20.557" v="319"/>
          <ac:picMkLst>
            <pc:docMk/>
            <pc:sldMk cId="4119785011" sldId="268"/>
            <ac:picMk id="12" creationId="{033C2F6B-66E8-0A92-A082-69B1F5386CF9}"/>
          </ac:picMkLst>
        </pc:picChg>
      </pc:sldChg>
      <pc:sldChg chg="addSp delSp modSp mod modTransition modNotesTx">
        <pc:chgData name="William Egge" userId="93f5ac689d079744" providerId="LiveId" clId="{9A8B1C8A-2376-4F69-8AB1-87258111213C}" dt="2023-06-19T02:55:09.359" v="320"/>
        <pc:sldMkLst>
          <pc:docMk/>
          <pc:sldMk cId="839264308" sldId="269"/>
        </pc:sldMkLst>
        <pc:spChg chg="mod">
          <ac:chgData name="William Egge" userId="93f5ac689d079744" providerId="LiveId" clId="{9A8B1C8A-2376-4F69-8AB1-87258111213C}" dt="2023-06-19T02:02:43.361" v="49"/>
          <ac:spMkLst>
            <pc:docMk/>
            <pc:sldMk cId="839264308" sldId="269"/>
            <ac:spMk id="2" creationId="{917000C5-F233-E3A8-05E5-1A6B28D74C3F}"/>
          </ac:spMkLst>
        </pc:spChg>
        <pc:spChg chg="mod">
          <ac:chgData name="William Egge" userId="93f5ac689d079744" providerId="LiveId" clId="{9A8B1C8A-2376-4F69-8AB1-87258111213C}" dt="2023-06-19T02:26:28.443" v="211" actId="20577"/>
          <ac:spMkLst>
            <pc:docMk/>
            <pc:sldMk cId="839264308" sldId="269"/>
            <ac:spMk id="56" creationId="{52E5AAA9-93F2-08ED-2BD7-1ACAE2A7F535}"/>
          </ac:spMkLst>
        </pc:spChg>
        <pc:picChg chg="add del mod">
          <ac:chgData name="William Egge" userId="93f5ac689d079744" providerId="LiveId" clId="{9A8B1C8A-2376-4F69-8AB1-87258111213C}" dt="2023-06-19T02:55:09.359" v="320"/>
          <ac:picMkLst>
            <pc:docMk/>
            <pc:sldMk cId="839264308" sldId="269"/>
            <ac:picMk id="3" creationId="{BB6CA83C-2848-F806-6BB6-E70FF6AACC63}"/>
          </ac:picMkLst>
        </pc:picChg>
        <pc:picChg chg="add mod">
          <ac:chgData name="William Egge" userId="93f5ac689d079744" providerId="LiveId" clId="{9A8B1C8A-2376-4F69-8AB1-87258111213C}" dt="2023-06-19T02:55:09.359" v="320"/>
          <ac:picMkLst>
            <pc:docMk/>
            <pc:sldMk cId="839264308" sldId="269"/>
            <ac:picMk id="4" creationId="{DED37276-5A60-B229-4C53-93264DE8CF88}"/>
          </ac:picMkLst>
        </pc:picChg>
      </pc:sldChg>
      <pc:sldChg chg="addSp delSp modSp mod modTransition modNotesTx">
        <pc:chgData name="William Egge" userId="93f5ac689d079744" providerId="LiveId" clId="{9A8B1C8A-2376-4F69-8AB1-87258111213C}" dt="2023-06-19T02:56:59.653" v="321"/>
        <pc:sldMkLst>
          <pc:docMk/>
          <pc:sldMk cId="2768844345" sldId="270"/>
        </pc:sldMkLst>
        <pc:spChg chg="mod">
          <ac:chgData name="William Egge" userId="93f5ac689d079744" providerId="LiveId" clId="{9A8B1C8A-2376-4F69-8AB1-87258111213C}" dt="2023-06-19T02:03:08.315" v="50"/>
          <ac:spMkLst>
            <pc:docMk/>
            <pc:sldMk cId="2768844345" sldId="270"/>
            <ac:spMk id="2" creationId="{917000C5-F233-E3A8-05E5-1A6B28D74C3F}"/>
          </ac:spMkLst>
        </pc:spChg>
        <pc:spChg chg="mod">
          <ac:chgData name="William Egge" userId="93f5ac689d079744" providerId="LiveId" clId="{9A8B1C8A-2376-4F69-8AB1-87258111213C}" dt="2023-06-19T02:26:34.503" v="214" actId="20577"/>
          <ac:spMkLst>
            <pc:docMk/>
            <pc:sldMk cId="2768844345" sldId="270"/>
            <ac:spMk id="56" creationId="{52E5AAA9-93F2-08ED-2BD7-1ACAE2A7F535}"/>
          </ac:spMkLst>
        </pc:spChg>
        <pc:picChg chg="add del mod">
          <ac:chgData name="William Egge" userId="93f5ac689d079744" providerId="LiveId" clId="{9A8B1C8A-2376-4F69-8AB1-87258111213C}" dt="2023-06-19T02:56:59.653" v="321"/>
          <ac:picMkLst>
            <pc:docMk/>
            <pc:sldMk cId="2768844345" sldId="270"/>
            <ac:picMk id="3" creationId="{46270144-0D6A-8BAB-1D13-8E8E77E1FC52}"/>
          </ac:picMkLst>
        </pc:picChg>
        <pc:picChg chg="add mod">
          <ac:chgData name="William Egge" userId="93f5ac689d079744" providerId="LiveId" clId="{9A8B1C8A-2376-4F69-8AB1-87258111213C}" dt="2023-06-19T02:56:59.653" v="321"/>
          <ac:picMkLst>
            <pc:docMk/>
            <pc:sldMk cId="2768844345" sldId="270"/>
            <ac:picMk id="4" creationId="{4655CD37-504B-41E5-FB4E-DD883D0522B8}"/>
          </ac:picMkLst>
        </pc:picChg>
      </pc:sldChg>
      <pc:sldChg chg="addSp delSp modSp mod modTransition modNotesTx">
        <pc:chgData name="William Egge" userId="93f5ac689d079744" providerId="LiveId" clId="{9A8B1C8A-2376-4F69-8AB1-87258111213C}" dt="2023-06-19T02:59:08.608" v="322"/>
        <pc:sldMkLst>
          <pc:docMk/>
          <pc:sldMk cId="820229966" sldId="271"/>
        </pc:sldMkLst>
        <pc:spChg chg="mod">
          <ac:chgData name="William Egge" userId="93f5ac689d079744" providerId="LiveId" clId="{9A8B1C8A-2376-4F69-8AB1-87258111213C}" dt="2023-06-19T02:03:39.895" v="51"/>
          <ac:spMkLst>
            <pc:docMk/>
            <pc:sldMk cId="820229966" sldId="271"/>
            <ac:spMk id="2" creationId="{917000C5-F233-E3A8-05E5-1A6B28D74C3F}"/>
          </ac:spMkLst>
        </pc:spChg>
        <pc:spChg chg="mod">
          <ac:chgData name="William Egge" userId="93f5ac689d079744" providerId="LiveId" clId="{9A8B1C8A-2376-4F69-8AB1-87258111213C}" dt="2023-06-19T02:26:48.365" v="217" actId="20577"/>
          <ac:spMkLst>
            <pc:docMk/>
            <pc:sldMk cId="820229966" sldId="271"/>
            <ac:spMk id="56" creationId="{52E5AAA9-93F2-08ED-2BD7-1ACAE2A7F535}"/>
          </ac:spMkLst>
        </pc:spChg>
        <pc:picChg chg="add del mod">
          <ac:chgData name="William Egge" userId="93f5ac689d079744" providerId="LiveId" clId="{9A8B1C8A-2376-4F69-8AB1-87258111213C}" dt="2023-06-19T02:59:08.608" v="322"/>
          <ac:picMkLst>
            <pc:docMk/>
            <pc:sldMk cId="820229966" sldId="271"/>
            <ac:picMk id="3" creationId="{CD4DC9C3-030E-5246-E630-F647E42D2BBC}"/>
          </ac:picMkLst>
        </pc:picChg>
        <pc:picChg chg="add mod">
          <ac:chgData name="William Egge" userId="93f5ac689d079744" providerId="LiveId" clId="{9A8B1C8A-2376-4F69-8AB1-87258111213C}" dt="2023-06-19T02:59:08.608" v="322"/>
          <ac:picMkLst>
            <pc:docMk/>
            <pc:sldMk cId="820229966" sldId="271"/>
            <ac:picMk id="4" creationId="{BEFC3FC2-D1DC-0B1F-26D5-62868B08E7E2}"/>
          </ac:picMkLst>
        </pc:picChg>
      </pc:sldChg>
      <pc:sldChg chg="addSp delSp modSp mod modTransition modNotesTx">
        <pc:chgData name="William Egge" userId="93f5ac689d079744" providerId="LiveId" clId="{9A8B1C8A-2376-4F69-8AB1-87258111213C}" dt="2023-06-19T03:01:15.551" v="323"/>
        <pc:sldMkLst>
          <pc:docMk/>
          <pc:sldMk cId="1906704032" sldId="272"/>
        </pc:sldMkLst>
        <pc:spChg chg="mod">
          <ac:chgData name="William Egge" userId="93f5ac689d079744" providerId="LiveId" clId="{9A8B1C8A-2376-4F69-8AB1-87258111213C}" dt="2023-06-19T02:04:06.917" v="52"/>
          <ac:spMkLst>
            <pc:docMk/>
            <pc:sldMk cId="1906704032" sldId="272"/>
            <ac:spMk id="2" creationId="{917000C5-F233-E3A8-05E5-1A6B28D74C3F}"/>
          </ac:spMkLst>
        </pc:spChg>
        <pc:spChg chg="mod">
          <ac:chgData name="William Egge" userId="93f5ac689d079744" providerId="LiveId" clId="{9A8B1C8A-2376-4F69-8AB1-87258111213C}" dt="2023-06-19T02:27:06.391" v="220" actId="20577"/>
          <ac:spMkLst>
            <pc:docMk/>
            <pc:sldMk cId="1906704032" sldId="272"/>
            <ac:spMk id="56" creationId="{52E5AAA9-93F2-08ED-2BD7-1ACAE2A7F535}"/>
          </ac:spMkLst>
        </pc:spChg>
        <pc:picChg chg="add del mod">
          <ac:chgData name="William Egge" userId="93f5ac689d079744" providerId="LiveId" clId="{9A8B1C8A-2376-4F69-8AB1-87258111213C}" dt="2023-06-19T03:01:15.551" v="323"/>
          <ac:picMkLst>
            <pc:docMk/>
            <pc:sldMk cId="1906704032" sldId="272"/>
            <ac:picMk id="3" creationId="{673AD6FA-D78F-5C40-ADE4-DA39CBEC2268}"/>
          </ac:picMkLst>
        </pc:picChg>
        <pc:picChg chg="add mod">
          <ac:chgData name="William Egge" userId="93f5ac689d079744" providerId="LiveId" clId="{9A8B1C8A-2376-4F69-8AB1-87258111213C}" dt="2023-06-19T03:01:15.551" v="323"/>
          <ac:picMkLst>
            <pc:docMk/>
            <pc:sldMk cId="1906704032" sldId="272"/>
            <ac:picMk id="4" creationId="{3F159845-147D-8635-B67A-13AEE1CC87D7}"/>
          </ac:picMkLst>
        </pc:picChg>
      </pc:sldChg>
      <pc:sldChg chg="addSp delSp modSp mod modTransition modNotesTx">
        <pc:chgData name="William Egge" userId="93f5ac689d079744" providerId="LiveId" clId="{9A8B1C8A-2376-4F69-8AB1-87258111213C}" dt="2023-06-19T03:03:34.229" v="324"/>
        <pc:sldMkLst>
          <pc:docMk/>
          <pc:sldMk cId="3946793740" sldId="273"/>
        </pc:sldMkLst>
        <pc:spChg chg="mod">
          <ac:chgData name="William Egge" userId="93f5ac689d079744" providerId="LiveId" clId="{9A8B1C8A-2376-4F69-8AB1-87258111213C}" dt="2023-06-19T02:04:28.734" v="53"/>
          <ac:spMkLst>
            <pc:docMk/>
            <pc:sldMk cId="3946793740" sldId="273"/>
            <ac:spMk id="2" creationId="{917000C5-F233-E3A8-05E5-1A6B28D74C3F}"/>
          </ac:spMkLst>
        </pc:spChg>
        <pc:spChg chg="mod">
          <ac:chgData name="William Egge" userId="93f5ac689d079744" providerId="LiveId" clId="{9A8B1C8A-2376-4F69-8AB1-87258111213C}" dt="2023-06-19T02:27:18.902" v="223" actId="20577"/>
          <ac:spMkLst>
            <pc:docMk/>
            <pc:sldMk cId="3946793740" sldId="273"/>
            <ac:spMk id="56" creationId="{52E5AAA9-93F2-08ED-2BD7-1ACAE2A7F535}"/>
          </ac:spMkLst>
        </pc:spChg>
        <pc:picChg chg="add del mod">
          <ac:chgData name="William Egge" userId="93f5ac689d079744" providerId="LiveId" clId="{9A8B1C8A-2376-4F69-8AB1-87258111213C}" dt="2023-06-19T03:03:34.229" v="324"/>
          <ac:picMkLst>
            <pc:docMk/>
            <pc:sldMk cId="3946793740" sldId="273"/>
            <ac:picMk id="3" creationId="{AB8B26E8-7624-6135-3BBD-EB2A3DE9C4CD}"/>
          </ac:picMkLst>
        </pc:picChg>
        <pc:picChg chg="add mod">
          <ac:chgData name="William Egge" userId="93f5ac689d079744" providerId="LiveId" clId="{9A8B1C8A-2376-4F69-8AB1-87258111213C}" dt="2023-06-19T03:03:34.229" v="324"/>
          <ac:picMkLst>
            <pc:docMk/>
            <pc:sldMk cId="3946793740" sldId="273"/>
            <ac:picMk id="4" creationId="{3F9DA90B-01FD-C707-71D1-303FB4389137}"/>
          </ac:picMkLst>
        </pc:picChg>
      </pc:sldChg>
      <pc:sldChg chg="addSp delSp modSp mod modTransition modNotesTx">
        <pc:chgData name="William Egge" userId="93f5ac689d079744" providerId="LiveId" clId="{9A8B1C8A-2376-4F69-8AB1-87258111213C}" dt="2023-06-19T03:05:32.267" v="325"/>
        <pc:sldMkLst>
          <pc:docMk/>
          <pc:sldMk cId="1068066133" sldId="274"/>
        </pc:sldMkLst>
        <pc:spChg chg="mod">
          <ac:chgData name="William Egge" userId="93f5ac689d079744" providerId="LiveId" clId="{9A8B1C8A-2376-4F69-8AB1-87258111213C}" dt="2023-06-19T02:04:50.707" v="57" actId="27636"/>
          <ac:spMkLst>
            <pc:docMk/>
            <pc:sldMk cId="1068066133" sldId="274"/>
            <ac:spMk id="2" creationId="{917000C5-F233-E3A8-05E5-1A6B28D74C3F}"/>
          </ac:spMkLst>
        </pc:spChg>
        <pc:spChg chg="mod">
          <ac:chgData name="William Egge" userId="93f5ac689d079744" providerId="LiveId" clId="{9A8B1C8A-2376-4F69-8AB1-87258111213C}" dt="2023-06-19T02:27:28.965" v="224" actId="20577"/>
          <ac:spMkLst>
            <pc:docMk/>
            <pc:sldMk cId="1068066133" sldId="274"/>
            <ac:spMk id="56" creationId="{52E5AAA9-93F2-08ED-2BD7-1ACAE2A7F535}"/>
          </ac:spMkLst>
        </pc:spChg>
        <pc:picChg chg="add del mod">
          <ac:chgData name="William Egge" userId="93f5ac689d079744" providerId="LiveId" clId="{9A8B1C8A-2376-4F69-8AB1-87258111213C}" dt="2023-06-19T03:05:32.267" v="325"/>
          <ac:picMkLst>
            <pc:docMk/>
            <pc:sldMk cId="1068066133" sldId="274"/>
            <ac:picMk id="3" creationId="{C7D22810-A040-4157-88FD-A2896A502BCA}"/>
          </ac:picMkLst>
        </pc:picChg>
        <pc:picChg chg="add mod">
          <ac:chgData name="William Egge" userId="93f5ac689d079744" providerId="LiveId" clId="{9A8B1C8A-2376-4F69-8AB1-87258111213C}" dt="2023-06-19T03:05:32.267" v="325"/>
          <ac:picMkLst>
            <pc:docMk/>
            <pc:sldMk cId="1068066133" sldId="274"/>
            <ac:picMk id="4" creationId="{DAC86EF6-DE33-92EB-A0F2-2878C2469B83}"/>
          </ac:picMkLst>
        </pc:picChg>
      </pc:sldChg>
      <pc:sldChg chg="addSp delSp modSp mod modTransition modNotesTx">
        <pc:chgData name="William Egge" userId="93f5ac689d079744" providerId="LiveId" clId="{9A8B1C8A-2376-4F69-8AB1-87258111213C}" dt="2023-06-19T03:07:36.090" v="326"/>
        <pc:sldMkLst>
          <pc:docMk/>
          <pc:sldMk cId="928325185" sldId="275"/>
        </pc:sldMkLst>
        <pc:spChg chg="mod">
          <ac:chgData name="William Egge" userId="93f5ac689d079744" providerId="LiveId" clId="{9A8B1C8A-2376-4F69-8AB1-87258111213C}" dt="2023-06-19T02:05:23.838" v="58"/>
          <ac:spMkLst>
            <pc:docMk/>
            <pc:sldMk cId="928325185" sldId="275"/>
            <ac:spMk id="2" creationId="{917000C5-F233-E3A8-05E5-1A6B28D74C3F}"/>
          </ac:spMkLst>
        </pc:spChg>
        <pc:spChg chg="mod">
          <ac:chgData name="William Egge" userId="93f5ac689d079744" providerId="LiveId" clId="{9A8B1C8A-2376-4F69-8AB1-87258111213C}" dt="2023-06-19T02:27:37.654" v="227" actId="20577"/>
          <ac:spMkLst>
            <pc:docMk/>
            <pc:sldMk cId="928325185" sldId="275"/>
            <ac:spMk id="56" creationId="{52E5AAA9-93F2-08ED-2BD7-1ACAE2A7F535}"/>
          </ac:spMkLst>
        </pc:spChg>
        <pc:picChg chg="add del mod">
          <ac:chgData name="William Egge" userId="93f5ac689d079744" providerId="LiveId" clId="{9A8B1C8A-2376-4F69-8AB1-87258111213C}" dt="2023-06-19T03:07:36.090" v="326"/>
          <ac:picMkLst>
            <pc:docMk/>
            <pc:sldMk cId="928325185" sldId="275"/>
            <ac:picMk id="3" creationId="{11F38FFB-C286-4167-7C31-F56AE716C8CD}"/>
          </ac:picMkLst>
        </pc:picChg>
        <pc:picChg chg="add mod">
          <ac:chgData name="William Egge" userId="93f5ac689d079744" providerId="LiveId" clId="{9A8B1C8A-2376-4F69-8AB1-87258111213C}" dt="2023-06-19T03:07:36.090" v="326"/>
          <ac:picMkLst>
            <pc:docMk/>
            <pc:sldMk cId="928325185" sldId="275"/>
            <ac:picMk id="4" creationId="{1F785806-0FA5-DCC5-AFC1-A97B8D57EE00}"/>
          </ac:picMkLst>
        </pc:picChg>
      </pc:sldChg>
      <pc:sldChg chg="addSp delSp modSp mod modTransition modNotesTx">
        <pc:chgData name="William Egge" userId="93f5ac689d079744" providerId="LiveId" clId="{9A8B1C8A-2376-4F69-8AB1-87258111213C}" dt="2023-06-19T03:09:49.769" v="327"/>
        <pc:sldMkLst>
          <pc:docMk/>
          <pc:sldMk cId="3492775075" sldId="276"/>
        </pc:sldMkLst>
        <pc:spChg chg="mod">
          <ac:chgData name="William Egge" userId="93f5ac689d079744" providerId="LiveId" clId="{9A8B1C8A-2376-4F69-8AB1-87258111213C}" dt="2023-06-19T02:28:49.073" v="252" actId="20577"/>
          <ac:spMkLst>
            <pc:docMk/>
            <pc:sldMk cId="3492775075" sldId="276"/>
            <ac:spMk id="56" creationId="{52E5AAA9-93F2-08ED-2BD7-1ACAE2A7F535}"/>
          </ac:spMkLst>
        </pc:spChg>
        <pc:picChg chg="add del mod">
          <ac:chgData name="William Egge" userId="93f5ac689d079744" providerId="LiveId" clId="{9A8B1C8A-2376-4F69-8AB1-87258111213C}" dt="2023-06-19T03:09:49.769" v="327"/>
          <ac:picMkLst>
            <pc:docMk/>
            <pc:sldMk cId="3492775075" sldId="276"/>
            <ac:picMk id="3" creationId="{6A2DA433-CAA6-EA84-F3E1-306B05A66061}"/>
          </ac:picMkLst>
        </pc:picChg>
        <pc:picChg chg="add mod">
          <ac:chgData name="William Egge" userId="93f5ac689d079744" providerId="LiveId" clId="{9A8B1C8A-2376-4F69-8AB1-87258111213C}" dt="2023-06-19T03:09:49.769" v="327"/>
          <ac:picMkLst>
            <pc:docMk/>
            <pc:sldMk cId="3492775075" sldId="276"/>
            <ac:picMk id="4" creationId="{6A0ACDD8-0233-6C9E-0058-46A60D41B84C}"/>
          </ac:picMkLst>
        </pc:picChg>
      </pc:sldChg>
    </pc:docChg>
  </pc:docChgLst>
</pc:chgInfo>
</file>

<file path=ppt/media/image1.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0582EA-DFAC-4984-AE32-CEAE21C6AB73}" type="datetimeFigureOut">
              <a:rPr lang="en-US" smtClean="0"/>
              <a:t>7/21/2023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B531E3-9608-4DDE-BB40-7BFDE2CAE8D7}" type="slidenum">
              <a:rPr lang="en-US" smtClean="0"/>
              <a:t>‹#›</a:t>
            </a:fld>
            <a:endParaRPr lang="en-US"/>
          </a:p>
        </p:txBody>
      </p:sp>
    </p:spTree>
    <p:extLst>
      <p:ext uri="{BB962C8B-B14F-4D97-AF65-F5344CB8AC3E}">
        <p14:creationId xmlns:p14="http://schemas.microsoft.com/office/powerpoint/2010/main" val="34242834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this presentation, we will delve into the convergence of change management strategies within DevOps practices, examining how they foster efficiency and enhance collaborative development processes in today's dynamic software development landscape.</a:t>
            </a:r>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a:t>
            </a:fld>
            <a:endParaRPr lang="en-US"/>
          </a:p>
        </p:txBody>
      </p:sp>
    </p:spTree>
    <p:extLst>
      <p:ext uri="{BB962C8B-B14F-4D97-AF65-F5344CB8AC3E}">
        <p14:creationId xmlns:p14="http://schemas.microsoft.com/office/powerpoint/2010/main" val="42348647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The future of change management in DevOps looks promising as organizations continue to recognize its value. As technology and business needs evolve, change management strategies will need to adapt to ensure they continue to provide value in a DevOps environment (Davis and Daniels, 2016).</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10</a:t>
            </a:fld>
            <a:endParaRPr lang="en-US"/>
          </a:p>
        </p:txBody>
      </p:sp>
    </p:spTree>
    <p:extLst>
      <p:ext uri="{BB962C8B-B14F-4D97-AF65-F5344CB8AC3E}">
        <p14:creationId xmlns:p14="http://schemas.microsoft.com/office/powerpoint/2010/main" val="224009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In conclusion, change management plays a crucial role in DevOps, enhancing productivity, efficiency, and the overall quality of software development and deployment. By overcoming challenges and implementing effective strategies, organizations can maximize the benefits of integrating change management into their DevOps practices.</a:t>
            </a:r>
          </a:p>
        </p:txBody>
      </p:sp>
      <p:sp>
        <p:nvSpPr>
          <p:cNvPr id="4" name="Slide Number Placeholder 3"/>
          <p:cNvSpPr>
            <a:spLocks noGrp="1"/>
          </p:cNvSpPr>
          <p:nvPr>
            <p:ph type="sldNum" sz="quarter" idx="5"/>
          </p:nvPr>
        </p:nvSpPr>
        <p:spPr/>
        <p:txBody>
          <a:bodyPr/>
          <a:lstStyle/>
          <a:p>
            <a:fld id="{F6B531E3-9608-4DDE-BB40-7BFDE2CAE8D7}" type="slidenum">
              <a:rPr lang="en-US" smtClean="0"/>
              <a:t>11</a:t>
            </a:fld>
            <a:endParaRPr lang="en-US"/>
          </a:p>
        </p:txBody>
      </p:sp>
    </p:spTree>
    <p:extLst>
      <p:ext uri="{BB962C8B-B14F-4D97-AF65-F5344CB8AC3E}">
        <p14:creationId xmlns:p14="http://schemas.microsoft.com/office/powerpoint/2010/main" val="2303856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12</a:t>
            </a:fld>
            <a:endParaRPr lang="en-US"/>
          </a:p>
        </p:txBody>
      </p:sp>
    </p:spTree>
    <p:extLst>
      <p:ext uri="{BB962C8B-B14F-4D97-AF65-F5344CB8AC3E}">
        <p14:creationId xmlns:p14="http://schemas.microsoft.com/office/powerpoint/2010/main" val="4119610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Change management in the context of DevOps involves a systematic approach that ensures modifications in a project, system or process are smoothly implemented and maximize benefit while minimizing disruption. (Fitzgerald and </a:t>
            </a:r>
            <a:r>
              <a:rPr lang="en-US" b="0" i="0" dirty="0" err="1">
                <a:solidFill>
                  <a:srgbClr val="374151"/>
                </a:solidFill>
                <a:effectLst/>
                <a:latin typeface="Söhne"/>
              </a:rPr>
              <a:t>Stol</a:t>
            </a:r>
            <a:r>
              <a:rPr lang="en-US" b="0" i="0" dirty="0">
                <a:solidFill>
                  <a:srgbClr val="374151"/>
                </a:solidFill>
                <a:effectLst/>
                <a:latin typeface="Söhne"/>
              </a:rPr>
              <a:t>, 2017).</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2</a:t>
            </a:fld>
            <a:endParaRPr lang="en-US"/>
          </a:p>
        </p:txBody>
      </p:sp>
    </p:spTree>
    <p:extLst>
      <p:ext uri="{BB962C8B-B14F-4D97-AF65-F5344CB8AC3E}">
        <p14:creationId xmlns:p14="http://schemas.microsoft.com/office/powerpoint/2010/main" val="3252433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Given the rapid pace of development in DevOps, the need for efficient change management is imminent. It facilitates effective communication, reduces the potential for errors and promotes efficient problem-solving which can significantly improve the overall productivity and success of a DevOps team (</a:t>
            </a:r>
            <a:r>
              <a:rPr lang="en-US" b="0" i="0" dirty="0" err="1">
                <a:solidFill>
                  <a:srgbClr val="374151"/>
                </a:solidFill>
                <a:effectLst/>
                <a:latin typeface="Söhne"/>
              </a:rPr>
              <a:t>Fuggetta</a:t>
            </a:r>
            <a:r>
              <a:rPr lang="en-US" b="0" i="0" dirty="0">
                <a:solidFill>
                  <a:srgbClr val="374151"/>
                </a:solidFill>
                <a:effectLst/>
                <a:latin typeface="Söhne"/>
              </a:rPr>
              <a:t>, 2012).</a:t>
            </a:r>
          </a:p>
        </p:txBody>
      </p:sp>
      <p:sp>
        <p:nvSpPr>
          <p:cNvPr id="4" name="Slide Number Placeholder 3"/>
          <p:cNvSpPr>
            <a:spLocks noGrp="1"/>
          </p:cNvSpPr>
          <p:nvPr>
            <p:ph type="sldNum" sz="quarter" idx="5"/>
          </p:nvPr>
        </p:nvSpPr>
        <p:spPr/>
        <p:txBody>
          <a:bodyPr/>
          <a:lstStyle/>
          <a:p>
            <a:fld id="{F6B531E3-9608-4DDE-BB40-7BFDE2CAE8D7}" type="slidenum">
              <a:rPr lang="en-US" smtClean="0"/>
              <a:t>3</a:t>
            </a:fld>
            <a:endParaRPr lang="en-US"/>
          </a:p>
        </p:txBody>
      </p:sp>
    </p:spTree>
    <p:extLst>
      <p:ext uri="{BB962C8B-B14F-4D97-AF65-F5344CB8AC3E}">
        <p14:creationId xmlns:p14="http://schemas.microsoft.com/office/powerpoint/2010/main" val="2121194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Change management in DevOps employs strategies like lean management, continuous delivery, and agile development. Lean management streamlines the process by removing unnecessary steps, continuous delivery ensures frequent and reliable software releases, and agile development enables flexibility in response to changes (Kim et al., 2016).</a:t>
            </a:r>
          </a:p>
        </p:txBody>
      </p:sp>
      <p:sp>
        <p:nvSpPr>
          <p:cNvPr id="4" name="Slide Number Placeholder 3"/>
          <p:cNvSpPr>
            <a:spLocks noGrp="1"/>
          </p:cNvSpPr>
          <p:nvPr>
            <p:ph type="sldNum" sz="quarter" idx="5"/>
          </p:nvPr>
        </p:nvSpPr>
        <p:spPr/>
        <p:txBody>
          <a:bodyPr/>
          <a:lstStyle/>
          <a:p>
            <a:fld id="{F6B531E3-9608-4DDE-BB40-7BFDE2CAE8D7}" type="slidenum">
              <a:rPr lang="en-US" smtClean="0"/>
              <a:t>4</a:t>
            </a:fld>
            <a:endParaRPr lang="en-US"/>
          </a:p>
        </p:txBody>
      </p:sp>
    </p:spTree>
    <p:extLst>
      <p:ext uri="{BB962C8B-B14F-4D97-AF65-F5344CB8AC3E}">
        <p14:creationId xmlns:p14="http://schemas.microsoft.com/office/powerpoint/2010/main" val="12251714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Several technological tools facilitate change management in DevOps. These include version control systems, automated testing tools, and configuration management tools which collectively contribute towards a streamlined and efficient DevOps process (</a:t>
            </a:r>
            <a:r>
              <a:rPr lang="en-US" b="0" i="0" dirty="0" err="1">
                <a:solidFill>
                  <a:srgbClr val="374151"/>
                </a:solidFill>
                <a:effectLst/>
                <a:latin typeface="Söhne"/>
              </a:rPr>
              <a:t>Loukides</a:t>
            </a:r>
            <a:r>
              <a:rPr lang="en-US" b="0" i="0" dirty="0">
                <a:solidFill>
                  <a:srgbClr val="374151"/>
                </a:solidFill>
                <a:effectLst/>
                <a:latin typeface="Söhne"/>
              </a:rPr>
              <a:t>, 2011).</a:t>
            </a:r>
            <a:endParaRPr lang="en-US" dirty="0"/>
          </a:p>
        </p:txBody>
      </p:sp>
      <p:sp>
        <p:nvSpPr>
          <p:cNvPr id="4" name="Slide Number Placeholder 3"/>
          <p:cNvSpPr>
            <a:spLocks noGrp="1"/>
          </p:cNvSpPr>
          <p:nvPr>
            <p:ph type="sldNum" sz="quarter" idx="5"/>
          </p:nvPr>
        </p:nvSpPr>
        <p:spPr/>
        <p:txBody>
          <a:bodyPr/>
          <a:lstStyle/>
          <a:p>
            <a:fld id="{F6B531E3-9608-4DDE-BB40-7BFDE2CAE8D7}" type="slidenum">
              <a:rPr lang="en-US" smtClean="0"/>
              <a:t>5</a:t>
            </a:fld>
            <a:endParaRPr lang="en-US"/>
          </a:p>
        </p:txBody>
      </p:sp>
    </p:spTree>
    <p:extLst>
      <p:ext uri="{BB962C8B-B14F-4D97-AF65-F5344CB8AC3E}">
        <p14:creationId xmlns:p14="http://schemas.microsoft.com/office/powerpoint/2010/main" val="17862829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Effective change management can significantly enhance the performance of a DevOps team. It can improve speed, efficiency, reliability, and consistency of the software development and deployment process, leading to a higher quality end product (</a:t>
            </a:r>
            <a:r>
              <a:rPr lang="en-US" b="0" i="0" dirty="0" err="1">
                <a:solidFill>
                  <a:srgbClr val="374151"/>
                </a:solidFill>
                <a:effectLst/>
                <a:latin typeface="Söhne"/>
              </a:rPr>
              <a:t>Lwakatare</a:t>
            </a:r>
            <a:r>
              <a:rPr lang="en-US" b="0" i="0" dirty="0">
                <a:solidFill>
                  <a:srgbClr val="374151"/>
                </a:solidFill>
                <a:effectLst/>
                <a:latin typeface="Söhne"/>
              </a:rPr>
              <a:t> et al., 2015).</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6</a:t>
            </a:fld>
            <a:endParaRPr lang="en-US"/>
          </a:p>
        </p:txBody>
      </p:sp>
    </p:spTree>
    <p:extLst>
      <p:ext uri="{BB962C8B-B14F-4D97-AF65-F5344CB8AC3E}">
        <p14:creationId xmlns:p14="http://schemas.microsoft.com/office/powerpoint/2010/main" val="14129457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However, integrating change management into DevOps comes with its own set of challenges. These include resistance from team members, lack of suitable tools and technologies, and the potential for communication gaps amongst teams (Sharma et al., 2019).</a:t>
            </a:r>
          </a:p>
        </p:txBody>
      </p:sp>
      <p:sp>
        <p:nvSpPr>
          <p:cNvPr id="4" name="Slide Number Placeholder 3"/>
          <p:cNvSpPr>
            <a:spLocks noGrp="1"/>
          </p:cNvSpPr>
          <p:nvPr>
            <p:ph type="sldNum" sz="quarter" idx="5"/>
          </p:nvPr>
        </p:nvSpPr>
        <p:spPr/>
        <p:txBody>
          <a:bodyPr/>
          <a:lstStyle/>
          <a:p>
            <a:fld id="{F6B531E3-9608-4DDE-BB40-7BFDE2CAE8D7}" type="slidenum">
              <a:rPr lang="en-US" smtClean="0"/>
              <a:t>7</a:t>
            </a:fld>
            <a:endParaRPr lang="en-US"/>
          </a:p>
        </p:txBody>
      </p:sp>
    </p:spTree>
    <p:extLst>
      <p:ext uri="{BB962C8B-B14F-4D97-AF65-F5344CB8AC3E}">
        <p14:creationId xmlns:p14="http://schemas.microsoft.com/office/powerpoint/2010/main" val="913306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spcAft>
                <a:spcPts val="0"/>
              </a:spcAft>
              <a:buFont typeface="+mj-lt"/>
              <a:buNone/>
            </a:pPr>
            <a:r>
              <a:rPr lang="en-US" b="0" i="0" dirty="0">
                <a:solidFill>
                  <a:srgbClr val="374151"/>
                </a:solidFill>
                <a:effectLst/>
                <a:latin typeface="Söhne"/>
              </a:rPr>
              <a:t>To overcome these challenges, organizations need to foster a culture of continuous learning and improvement, invest in suitable tools and technologies, and facilitate open and frequent communication between all stakeholders (Humble and </a:t>
            </a:r>
            <a:r>
              <a:rPr lang="en-US" b="0" i="0" dirty="0" err="1">
                <a:solidFill>
                  <a:srgbClr val="374151"/>
                </a:solidFill>
                <a:effectLst/>
                <a:latin typeface="Söhne"/>
              </a:rPr>
              <a:t>Molesky</a:t>
            </a:r>
            <a:r>
              <a:rPr lang="en-US" b="0" i="0" dirty="0">
                <a:solidFill>
                  <a:srgbClr val="374151"/>
                </a:solidFill>
                <a:effectLst/>
                <a:latin typeface="Söhne"/>
              </a:rPr>
              <a:t>, 2011).</a:t>
            </a:r>
            <a:endParaRPr lang="en-US" dirty="0">
              <a:solidFill>
                <a:srgbClr val="0E101A"/>
              </a:solidFill>
              <a:effectLst/>
            </a:endParaRPr>
          </a:p>
        </p:txBody>
      </p:sp>
      <p:sp>
        <p:nvSpPr>
          <p:cNvPr id="4" name="Slide Number Placeholder 3"/>
          <p:cNvSpPr>
            <a:spLocks noGrp="1"/>
          </p:cNvSpPr>
          <p:nvPr>
            <p:ph type="sldNum" sz="quarter" idx="5"/>
          </p:nvPr>
        </p:nvSpPr>
        <p:spPr/>
        <p:txBody>
          <a:bodyPr/>
          <a:lstStyle/>
          <a:p>
            <a:fld id="{F6B531E3-9608-4DDE-BB40-7BFDE2CAE8D7}" type="slidenum">
              <a:rPr lang="en-US" smtClean="0"/>
              <a:t>8</a:t>
            </a:fld>
            <a:endParaRPr lang="en-US"/>
          </a:p>
        </p:txBody>
      </p:sp>
    </p:spTree>
    <p:extLst>
      <p:ext uri="{BB962C8B-B14F-4D97-AF65-F5344CB8AC3E}">
        <p14:creationId xmlns:p14="http://schemas.microsoft.com/office/powerpoint/2010/main" val="431435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A real-world example of successful change management in DevOps is seen in Amazon’s implementation of the Amazon Web Services (AWS) platform. The company used robust change management strategies and tools to facilitate the rapid development and deployment of AWS services, leading to the platform's immense success (</a:t>
            </a:r>
            <a:r>
              <a:rPr lang="en-US" b="0" i="0" dirty="0" err="1">
                <a:solidFill>
                  <a:srgbClr val="374151"/>
                </a:solidFill>
                <a:effectLst/>
                <a:latin typeface="Söhne"/>
              </a:rPr>
              <a:t>Vogels</a:t>
            </a:r>
            <a:r>
              <a:rPr lang="en-US" b="0" i="0" dirty="0">
                <a:solidFill>
                  <a:srgbClr val="374151"/>
                </a:solidFill>
                <a:effectLst/>
                <a:latin typeface="Söhne"/>
              </a:rPr>
              <a:t>, 2016).</a:t>
            </a:r>
          </a:p>
        </p:txBody>
      </p:sp>
      <p:sp>
        <p:nvSpPr>
          <p:cNvPr id="4" name="Slide Number Placeholder 3"/>
          <p:cNvSpPr>
            <a:spLocks noGrp="1"/>
          </p:cNvSpPr>
          <p:nvPr>
            <p:ph type="sldNum" sz="quarter" idx="5"/>
          </p:nvPr>
        </p:nvSpPr>
        <p:spPr/>
        <p:txBody>
          <a:bodyPr/>
          <a:lstStyle/>
          <a:p>
            <a:fld id="{F6B531E3-9608-4DDE-BB40-7BFDE2CAE8D7}" type="slidenum">
              <a:rPr lang="en-US" smtClean="0"/>
              <a:t>9</a:t>
            </a:fld>
            <a:endParaRPr lang="en-US"/>
          </a:p>
        </p:txBody>
      </p:sp>
    </p:spTree>
    <p:extLst>
      <p:ext uri="{BB962C8B-B14F-4D97-AF65-F5344CB8AC3E}">
        <p14:creationId xmlns:p14="http://schemas.microsoft.com/office/powerpoint/2010/main" val="64763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B9D59-A9A4-8994-26AF-FE4984CBB2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4D781F6-6859-0EF3-C39D-BA590B1BA7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7D2EB2-2B46-A12C-661E-99E4168B7B3C}"/>
              </a:ext>
            </a:extLst>
          </p:cNvPr>
          <p:cNvSpPr>
            <a:spLocks noGrp="1"/>
          </p:cNvSpPr>
          <p:nvPr>
            <p:ph type="dt" sz="half" idx="10"/>
          </p:nvPr>
        </p:nvSpPr>
        <p:spPr/>
        <p:txBody>
          <a:bodyPr/>
          <a:lstStyle/>
          <a:p>
            <a:fld id="{A89D12CB-6A8B-447D-BCA4-13DF7FED160A}" type="datetimeFigureOut">
              <a:rPr lang="en-US" smtClean="0"/>
              <a:t>7/21/2023</a:t>
            </a:fld>
            <a:endParaRPr lang="en-US"/>
          </a:p>
        </p:txBody>
      </p:sp>
      <p:sp>
        <p:nvSpPr>
          <p:cNvPr id="5" name="Footer Placeholder 4">
            <a:extLst>
              <a:ext uri="{FF2B5EF4-FFF2-40B4-BE49-F238E27FC236}">
                <a16:creationId xmlns:a16="http://schemas.microsoft.com/office/drawing/2014/main" id="{D173488D-354F-C756-9830-B43FDA32D0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F47445-073C-D221-D4E7-B59B02988ADB}"/>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78757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3482D-0584-9A59-72DB-ADDFA3B16F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3BE060-6B3E-5BBC-9FBB-88F1BF76BA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1CD1ED-184B-D58E-946B-12241FC2249F}"/>
              </a:ext>
            </a:extLst>
          </p:cNvPr>
          <p:cNvSpPr>
            <a:spLocks noGrp="1"/>
          </p:cNvSpPr>
          <p:nvPr>
            <p:ph type="dt" sz="half" idx="10"/>
          </p:nvPr>
        </p:nvSpPr>
        <p:spPr/>
        <p:txBody>
          <a:bodyPr/>
          <a:lstStyle/>
          <a:p>
            <a:fld id="{A89D12CB-6A8B-447D-BCA4-13DF7FED160A}" type="datetimeFigureOut">
              <a:rPr lang="en-US" smtClean="0"/>
              <a:t>7/21/2023</a:t>
            </a:fld>
            <a:endParaRPr lang="en-US"/>
          </a:p>
        </p:txBody>
      </p:sp>
      <p:sp>
        <p:nvSpPr>
          <p:cNvPr id="5" name="Footer Placeholder 4">
            <a:extLst>
              <a:ext uri="{FF2B5EF4-FFF2-40B4-BE49-F238E27FC236}">
                <a16:creationId xmlns:a16="http://schemas.microsoft.com/office/drawing/2014/main" id="{590B8E12-ED4B-92B4-8B3B-39EE8BB7D2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3F77EC-E326-03F4-397E-AD7D02D743C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3357376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15C64E-EAF1-F98B-7365-7AD1DC6838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1E8F58A-AA27-5B31-AC2B-C0BBAE0BB1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3309F2-FD91-7DE8-B32A-C7C334DB8D1C}"/>
              </a:ext>
            </a:extLst>
          </p:cNvPr>
          <p:cNvSpPr>
            <a:spLocks noGrp="1"/>
          </p:cNvSpPr>
          <p:nvPr>
            <p:ph type="dt" sz="half" idx="10"/>
          </p:nvPr>
        </p:nvSpPr>
        <p:spPr/>
        <p:txBody>
          <a:bodyPr/>
          <a:lstStyle/>
          <a:p>
            <a:fld id="{A89D12CB-6A8B-447D-BCA4-13DF7FED160A}" type="datetimeFigureOut">
              <a:rPr lang="en-US" smtClean="0"/>
              <a:t>7/21/2023</a:t>
            </a:fld>
            <a:endParaRPr lang="en-US"/>
          </a:p>
        </p:txBody>
      </p:sp>
      <p:sp>
        <p:nvSpPr>
          <p:cNvPr id="5" name="Footer Placeholder 4">
            <a:extLst>
              <a:ext uri="{FF2B5EF4-FFF2-40B4-BE49-F238E27FC236}">
                <a16:creationId xmlns:a16="http://schemas.microsoft.com/office/drawing/2014/main" id="{434124C2-2A63-3371-3968-A2B114542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B285CD-0810-BF1D-5FB6-E73F1F7115D7}"/>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346893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1200F-9EED-8482-6065-3288A3E46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B82E12-B269-1ED5-A370-CE48D9318F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73C7AA-563A-F901-0EA3-B2E41BCE9FC3}"/>
              </a:ext>
            </a:extLst>
          </p:cNvPr>
          <p:cNvSpPr>
            <a:spLocks noGrp="1"/>
          </p:cNvSpPr>
          <p:nvPr>
            <p:ph type="dt" sz="half" idx="10"/>
          </p:nvPr>
        </p:nvSpPr>
        <p:spPr/>
        <p:txBody>
          <a:bodyPr/>
          <a:lstStyle/>
          <a:p>
            <a:fld id="{A89D12CB-6A8B-447D-BCA4-13DF7FED160A}" type="datetimeFigureOut">
              <a:rPr lang="en-US" smtClean="0"/>
              <a:t>7/21/2023</a:t>
            </a:fld>
            <a:endParaRPr lang="en-US"/>
          </a:p>
        </p:txBody>
      </p:sp>
      <p:sp>
        <p:nvSpPr>
          <p:cNvPr id="5" name="Footer Placeholder 4">
            <a:extLst>
              <a:ext uri="{FF2B5EF4-FFF2-40B4-BE49-F238E27FC236}">
                <a16:creationId xmlns:a16="http://schemas.microsoft.com/office/drawing/2014/main" id="{C2D1714E-D1AE-6E48-F403-343AEBC0C7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AEC6EA-DED8-6040-FFED-954CABE1E38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94670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760E2-B3DA-09C9-78F5-237E4850D29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9B132A-807B-B1A6-F25A-BCD8F9A7F3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D9735D-A90A-B4DA-337D-36ABC9B92ECE}"/>
              </a:ext>
            </a:extLst>
          </p:cNvPr>
          <p:cNvSpPr>
            <a:spLocks noGrp="1"/>
          </p:cNvSpPr>
          <p:nvPr>
            <p:ph type="dt" sz="half" idx="10"/>
          </p:nvPr>
        </p:nvSpPr>
        <p:spPr/>
        <p:txBody>
          <a:bodyPr/>
          <a:lstStyle/>
          <a:p>
            <a:fld id="{A89D12CB-6A8B-447D-BCA4-13DF7FED160A}" type="datetimeFigureOut">
              <a:rPr lang="en-US" smtClean="0"/>
              <a:t>7/21/2023</a:t>
            </a:fld>
            <a:endParaRPr lang="en-US"/>
          </a:p>
        </p:txBody>
      </p:sp>
      <p:sp>
        <p:nvSpPr>
          <p:cNvPr id="5" name="Footer Placeholder 4">
            <a:extLst>
              <a:ext uri="{FF2B5EF4-FFF2-40B4-BE49-F238E27FC236}">
                <a16:creationId xmlns:a16="http://schemas.microsoft.com/office/drawing/2014/main" id="{815C084A-69C6-1884-4CD6-5A3B2579B0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1EA6D3-7612-3C35-588E-ECF2ADAAC0A8}"/>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427715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69E7C-7040-CC35-00CA-426BF0D741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68CDF0-9C9D-1E65-F037-CAD9AC0A58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3AFAC6-DD5D-A328-A537-6ED4E1BA44C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E63283-167A-7FB5-E7F3-67E4D46C4EBA}"/>
              </a:ext>
            </a:extLst>
          </p:cNvPr>
          <p:cNvSpPr>
            <a:spLocks noGrp="1"/>
          </p:cNvSpPr>
          <p:nvPr>
            <p:ph type="dt" sz="half" idx="10"/>
          </p:nvPr>
        </p:nvSpPr>
        <p:spPr/>
        <p:txBody>
          <a:bodyPr/>
          <a:lstStyle/>
          <a:p>
            <a:fld id="{A89D12CB-6A8B-447D-BCA4-13DF7FED160A}" type="datetimeFigureOut">
              <a:rPr lang="en-US" smtClean="0"/>
              <a:t>7/21/2023</a:t>
            </a:fld>
            <a:endParaRPr lang="en-US"/>
          </a:p>
        </p:txBody>
      </p:sp>
      <p:sp>
        <p:nvSpPr>
          <p:cNvPr id="6" name="Footer Placeholder 5">
            <a:extLst>
              <a:ext uri="{FF2B5EF4-FFF2-40B4-BE49-F238E27FC236}">
                <a16:creationId xmlns:a16="http://schemas.microsoft.com/office/drawing/2014/main" id="{5A92B30A-3671-11E6-9F7A-A13252AA83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494792-522A-AFF0-9889-BF16EE1BAFA1}"/>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693712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BF4C8-4958-EBBA-E9C0-B2E3278A48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6F480B-557D-C1B9-636B-4F8287E39C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316DDF-7D82-BBE3-4F6E-E5C1A5E188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02F536B-54E6-D7A9-7BE8-E201721916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936461-2DF2-4626-9473-CF4B366157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B89E4F-03F0-6DC2-7A73-5FEA08EACF58}"/>
              </a:ext>
            </a:extLst>
          </p:cNvPr>
          <p:cNvSpPr>
            <a:spLocks noGrp="1"/>
          </p:cNvSpPr>
          <p:nvPr>
            <p:ph type="dt" sz="half" idx="10"/>
          </p:nvPr>
        </p:nvSpPr>
        <p:spPr/>
        <p:txBody>
          <a:bodyPr/>
          <a:lstStyle/>
          <a:p>
            <a:fld id="{A89D12CB-6A8B-447D-BCA4-13DF7FED160A}" type="datetimeFigureOut">
              <a:rPr lang="en-US" smtClean="0"/>
              <a:t>7/21/2023</a:t>
            </a:fld>
            <a:endParaRPr lang="en-US"/>
          </a:p>
        </p:txBody>
      </p:sp>
      <p:sp>
        <p:nvSpPr>
          <p:cNvPr id="8" name="Footer Placeholder 7">
            <a:extLst>
              <a:ext uri="{FF2B5EF4-FFF2-40B4-BE49-F238E27FC236}">
                <a16:creationId xmlns:a16="http://schemas.microsoft.com/office/drawing/2014/main" id="{C9D13427-9E46-0ADF-EF79-93A1D5535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7C9435-7CD2-60B5-43F8-1FDECF8C32FC}"/>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224125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9A20E-DD6C-083D-8CFD-B038F70EEB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1FBB8B-80CD-8E14-3F3A-5AA44B168DD6}"/>
              </a:ext>
            </a:extLst>
          </p:cNvPr>
          <p:cNvSpPr>
            <a:spLocks noGrp="1"/>
          </p:cNvSpPr>
          <p:nvPr>
            <p:ph type="dt" sz="half" idx="10"/>
          </p:nvPr>
        </p:nvSpPr>
        <p:spPr/>
        <p:txBody>
          <a:bodyPr/>
          <a:lstStyle/>
          <a:p>
            <a:fld id="{A89D12CB-6A8B-447D-BCA4-13DF7FED160A}" type="datetimeFigureOut">
              <a:rPr lang="en-US" smtClean="0"/>
              <a:t>7/21/2023</a:t>
            </a:fld>
            <a:endParaRPr lang="en-US"/>
          </a:p>
        </p:txBody>
      </p:sp>
      <p:sp>
        <p:nvSpPr>
          <p:cNvPr id="4" name="Footer Placeholder 3">
            <a:extLst>
              <a:ext uri="{FF2B5EF4-FFF2-40B4-BE49-F238E27FC236}">
                <a16:creationId xmlns:a16="http://schemas.microsoft.com/office/drawing/2014/main" id="{2F58E3A0-CFAC-C0A1-8580-CA57E7061E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A434E61-9882-3525-F570-3B94143B5F69}"/>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366052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A3EC58-0519-60B7-2057-6089E7C32E01}"/>
              </a:ext>
            </a:extLst>
          </p:cNvPr>
          <p:cNvSpPr>
            <a:spLocks noGrp="1"/>
          </p:cNvSpPr>
          <p:nvPr>
            <p:ph type="dt" sz="half" idx="10"/>
          </p:nvPr>
        </p:nvSpPr>
        <p:spPr/>
        <p:txBody>
          <a:bodyPr/>
          <a:lstStyle/>
          <a:p>
            <a:fld id="{A89D12CB-6A8B-447D-BCA4-13DF7FED160A}" type="datetimeFigureOut">
              <a:rPr lang="en-US" smtClean="0"/>
              <a:t>7/21/2023</a:t>
            </a:fld>
            <a:endParaRPr lang="en-US"/>
          </a:p>
        </p:txBody>
      </p:sp>
      <p:sp>
        <p:nvSpPr>
          <p:cNvPr id="3" name="Footer Placeholder 2">
            <a:extLst>
              <a:ext uri="{FF2B5EF4-FFF2-40B4-BE49-F238E27FC236}">
                <a16:creationId xmlns:a16="http://schemas.microsoft.com/office/drawing/2014/main" id="{38B6357E-D251-3D08-9D7C-F7E9EFAD8C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5EEA90-5FF1-E3D1-8148-236C9E77DE04}"/>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610062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DB90F-713C-7EC4-21B1-591D97BD2C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B6A69DB-64BF-3D77-A400-D6111E1151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AE06178-2234-1E5F-4327-711B02234E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F0BC84-6B67-0889-91C0-72BD4094A4C2}"/>
              </a:ext>
            </a:extLst>
          </p:cNvPr>
          <p:cNvSpPr>
            <a:spLocks noGrp="1"/>
          </p:cNvSpPr>
          <p:nvPr>
            <p:ph type="dt" sz="half" idx="10"/>
          </p:nvPr>
        </p:nvSpPr>
        <p:spPr/>
        <p:txBody>
          <a:bodyPr/>
          <a:lstStyle/>
          <a:p>
            <a:fld id="{A89D12CB-6A8B-447D-BCA4-13DF7FED160A}" type="datetimeFigureOut">
              <a:rPr lang="en-US" smtClean="0"/>
              <a:t>7/21/2023</a:t>
            </a:fld>
            <a:endParaRPr lang="en-US"/>
          </a:p>
        </p:txBody>
      </p:sp>
      <p:sp>
        <p:nvSpPr>
          <p:cNvPr id="6" name="Footer Placeholder 5">
            <a:extLst>
              <a:ext uri="{FF2B5EF4-FFF2-40B4-BE49-F238E27FC236}">
                <a16:creationId xmlns:a16="http://schemas.microsoft.com/office/drawing/2014/main" id="{2D26445F-2D4E-39C7-9DE0-AE1BEAF66C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6BF8B2-0DE8-99A3-47B6-D22EA4545C4A}"/>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2980256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8587C-C979-5DEA-BC6D-CB662A418C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D385C8-CDAC-C1AD-E97E-52FA8FA1B5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7A9B3AE-C9B5-5C8C-26A4-1731EECAA5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B23F8-CAD1-2D41-F638-A209F0F6576D}"/>
              </a:ext>
            </a:extLst>
          </p:cNvPr>
          <p:cNvSpPr>
            <a:spLocks noGrp="1"/>
          </p:cNvSpPr>
          <p:nvPr>
            <p:ph type="dt" sz="half" idx="10"/>
          </p:nvPr>
        </p:nvSpPr>
        <p:spPr/>
        <p:txBody>
          <a:bodyPr/>
          <a:lstStyle/>
          <a:p>
            <a:fld id="{A89D12CB-6A8B-447D-BCA4-13DF7FED160A}" type="datetimeFigureOut">
              <a:rPr lang="en-US" smtClean="0"/>
              <a:t>7/21/2023</a:t>
            </a:fld>
            <a:endParaRPr lang="en-US"/>
          </a:p>
        </p:txBody>
      </p:sp>
      <p:sp>
        <p:nvSpPr>
          <p:cNvPr id="6" name="Footer Placeholder 5">
            <a:extLst>
              <a:ext uri="{FF2B5EF4-FFF2-40B4-BE49-F238E27FC236}">
                <a16:creationId xmlns:a16="http://schemas.microsoft.com/office/drawing/2014/main" id="{17B221BE-03E0-56FF-A9FE-6EBFF8B06A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23A426-F91A-A4B2-D95A-A399CF8A591E}"/>
              </a:ext>
            </a:extLst>
          </p:cNvPr>
          <p:cNvSpPr>
            <a:spLocks noGrp="1"/>
          </p:cNvSpPr>
          <p:nvPr>
            <p:ph type="sldNum" sz="quarter" idx="12"/>
          </p:nvPr>
        </p:nvSpPr>
        <p:spPr/>
        <p:txBody>
          <a:bodyPr/>
          <a:lstStyle/>
          <a:p>
            <a:fld id="{7E603ADD-9C1F-47E7-9788-8FA1C7D1425F}" type="slidenum">
              <a:rPr lang="en-US" smtClean="0"/>
              <a:t>‹#›</a:t>
            </a:fld>
            <a:endParaRPr lang="en-US"/>
          </a:p>
        </p:txBody>
      </p:sp>
    </p:spTree>
    <p:extLst>
      <p:ext uri="{BB962C8B-B14F-4D97-AF65-F5344CB8AC3E}">
        <p14:creationId xmlns:p14="http://schemas.microsoft.com/office/powerpoint/2010/main" val="1990266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6693A2-7C03-CD25-913E-27F21A13C5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4A3543-E83C-40C8-DD4C-B2E161DFC7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513A72-3BB8-9180-C149-916D8EFB89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9D12CB-6A8B-447D-BCA4-13DF7FED160A}" type="datetimeFigureOut">
              <a:rPr lang="en-US" smtClean="0"/>
              <a:t>7/21/2023</a:t>
            </a:fld>
            <a:endParaRPr lang="en-US"/>
          </a:p>
        </p:txBody>
      </p:sp>
      <p:sp>
        <p:nvSpPr>
          <p:cNvPr id="5" name="Footer Placeholder 4">
            <a:extLst>
              <a:ext uri="{FF2B5EF4-FFF2-40B4-BE49-F238E27FC236}">
                <a16:creationId xmlns:a16="http://schemas.microsoft.com/office/drawing/2014/main" id="{7658F81F-8EFF-9903-82F2-93EFB08B07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C54B80-51EB-0549-9CB8-C93BF85326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603ADD-9C1F-47E7-9788-8FA1C7D1425F}" type="slidenum">
              <a:rPr lang="en-US" smtClean="0"/>
              <a:t>‹#›</a:t>
            </a:fld>
            <a:endParaRPr lang="en-US"/>
          </a:p>
        </p:txBody>
      </p:sp>
    </p:spTree>
    <p:extLst>
      <p:ext uri="{BB962C8B-B14F-4D97-AF65-F5344CB8AC3E}">
        <p14:creationId xmlns:p14="http://schemas.microsoft.com/office/powerpoint/2010/main" val="15146006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80E21785-62D8-430F-9521-90166EF7C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ED7CF8A0-D3E4-4A16-87D3-1D973AC61B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3296" y="697832"/>
            <a:ext cx="8189484" cy="5541981"/>
          </a:xfrm>
          <a:custGeom>
            <a:avLst/>
            <a:gdLst>
              <a:gd name="connsiteX0" fmla="*/ 1164045 w 7323233"/>
              <a:gd name="connsiteY0" fmla="*/ 25 h 5835507"/>
              <a:gd name="connsiteX1" fmla="*/ 1213723 w 7323233"/>
              <a:gd name="connsiteY1" fmla="*/ 8385 h 5835507"/>
              <a:gd name="connsiteX2" fmla="*/ 2251656 w 7323233"/>
              <a:gd name="connsiteY2" fmla="*/ 138318 h 5835507"/>
              <a:gd name="connsiteX3" fmla="*/ 3226534 w 7323233"/>
              <a:gd name="connsiteY3" fmla="*/ 205194 h 5835507"/>
              <a:gd name="connsiteX4" fmla="*/ 4404335 w 7323233"/>
              <a:gd name="connsiteY4" fmla="*/ 316784 h 5835507"/>
              <a:gd name="connsiteX5" fmla="*/ 5225968 w 7323233"/>
              <a:gd name="connsiteY5" fmla="*/ 350415 h 5835507"/>
              <a:gd name="connsiteX6" fmla="*/ 5266859 w 7323233"/>
              <a:gd name="connsiteY6" fmla="*/ 348884 h 5835507"/>
              <a:gd name="connsiteX7" fmla="*/ 5685318 w 7323233"/>
              <a:gd name="connsiteY7" fmla="*/ 399712 h 5835507"/>
              <a:gd name="connsiteX8" fmla="*/ 5411315 w 7323233"/>
              <a:gd name="connsiteY8" fmla="*/ 618305 h 5835507"/>
              <a:gd name="connsiteX9" fmla="*/ 5805698 w 7323233"/>
              <a:gd name="connsiteY9" fmla="*/ 721868 h 5835507"/>
              <a:gd name="connsiteX10" fmla="*/ 6188997 w 7323233"/>
              <a:gd name="connsiteY10" fmla="*/ 868233 h 5835507"/>
              <a:gd name="connsiteX11" fmla="*/ 6261225 w 7323233"/>
              <a:gd name="connsiteY11" fmla="*/ 928614 h 5835507"/>
              <a:gd name="connsiteX12" fmla="*/ 6858533 w 7323233"/>
              <a:gd name="connsiteY12" fmla="*/ 1323379 h 5835507"/>
              <a:gd name="connsiteX13" fmla="*/ 6744269 w 7323233"/>
              <a:gd name="connsiteY13" fmla="*/ 1407072 h 5835507"/>
              <a:gd name="connsiteX14" fmla="*/ 6956365 w 7323233"/>
              <a:gd name="connsiteY14" fmla="*/ 1507197 h 5835507"/>
              <a:gd name="connsiteX15" fmla="*/ 7004134 w 7323233"/>
              <a:gd name="connsiteY15" fmla="*/ 1549234 h 5835507"/>
              <a:gd name="connsiteX16" fmla="*/ 6963627 w 7323233"/>
              <a:gd name="connsiteY16" fmla="*/ 1599678 h 5835507"/>
              <a:gd name="connsiteX17" fmla="*/ 6875731 w 7323233"/>
              <a:gd name="connsiteY17" fmla="*/ 1634837 h 5835507"/>
              <a:gd name="connsiteX18" fmla="*/ 6759175 w 7323233"/>
              <a:gd name="connsiteY18" fmla="*/ 1723878 h 5835507"/>
              <a:gd name="connsiteX19" fmla="*/ 6763759 w 7323233"/>
              <a:gd name="connsiteY19" fmla="*/ 1793431 h 5835507"/>
              <a:gd name="connsiteX20" fmla="*/ 6832931 w 7323233"/>
              <a:gd name="connsiteY20" fmla="*/ 1919543 h 5835507"/>
              <a:gd name="connsiteX21" fmla="*/ 6728984 w 7323233"/>
              <a:gd name="connsiteY21" fmla="*/ 2051386 h 5835507"/>
              <a:gd name="connsiteX22" fmla="*/ 6675481 w 7323233"/>
              <a:gd name="connsiteY22" fmla="*/ 2090365 h 5835507"/>
              <a:gd name="connsiteX23" fmla="*/ 6778665 w 7323233"/>
              <a:gd name="connsiteY23" fmla="*/ 2103740 h 5835507"/>
              <a:gd name="connsiteX24" fmla="*/ 6814587 w 7323233"/>
              <a:gd name="connsiteY24" fmla="*/ 2158771 h 5835507"/>
              <a:gd name="connsiteX25" fmla="*/ 6830637 w 7323233"/>
              <a:gd name="connsiteY25" fmla="*/ 2186286 h 5835507"/>
              <a:gd name="connsiteX26" fmla="*/ 6928087 w 7323233"/>
              <a:gd name="connsiteY26" fmla="*/ 2358639 h 5835507"/>
              <a:gd name="connsiteX27" fmla="*/ 6911653 w 7323233"/>
              <a:gd name="connsiteY27" fmla="*/ 2406789 h 5835507"/>
              <a:gd name="connsiteX28" fmla="*/ 6749237 w 7323233"/>
              <a:gd name="connsiteY28" fmla="*/ 2639522 h 5835507"/>
              <a:gd name="connsiteX29" fmla="*/ 6921971 w 7323233"/>
              <a:gd name="connsiteY29" fmla="*/ 2704488 h 5835507"/>
              <a:gd name="connsiteX30" fmla="*/ 6932290 w 7323233"/>
              <a:gd name="connsiteY30" fmla="*/ 2814548 h 5835507"/>
              <a:gd name="connsiteX31" fmla="*/ 7020186 w 7323233"/>
              <a:gd name="connsiteY31" fmla="*/ 2937603 h 5835507"/>
              <a:gd name="connsiteX32" fmla="*/ 7213555 w 7323233"/>
              <a:gd name="connsiteY32" fmla="*/ 3110719 h 5835507"/>
              <a:gd name="connsiteX33" fmla="*/ 7323233 w 7323233"/>
              <a:gd name="connsiteY33" fmla="*/ 3226893 h 5835507"/>
              <a:gd name="connsiteX34" fmla="*/ 7134067 w 7323233"/>
              <a:gd name="connsiteY34" fmla="*/ 3257847 h 5835507"/>
              <a:gd name="connsiteX35" fmla="*/ 7104643 w 7323233"/>
              <a:gd name="connsiteY35" fmla="*/ 3275809 h 5835507"/>
              <a:gd name="connsiteX36" fmla="*/ 7127189 w 7323233"/>
              <a:gd name="connsiteY36" fmla="*/ 3336953 h 5835507"/>
              <a:gd name="connsiteX37" fmla="*/ 7157379 w 7323233"/>
              <a:gd name="connsiteY37" fmla="*/ 3397718 h 5835507"/>
              <a:gd name="connsiteX38" fmla="*/ 7136361 w 7323233"/>
              <a:gd name="connsiteY38" fmla="*/ 3445487 h 5835507"/>
              <a:gd name="connsiteX39" fmla="*/ 6988849 w 7323233"/>
              <a:gd name="connsiteY39" fmla="*/ 3652233 h 5835507"/>
              <a:gd name="connsiteX40" fmla="*/ 6867705 w 7323233"/>
              <a:gd name="connsiteY40" fmla="*/ 3734395 h 5835507"/>
              <a:gd name="connsiteX41" fmla="*/ 6591791 w 7323233"/>
              <a:gd name="connsiteY41" fmla="*/ 4107760 h 5835507"/>
              <a:gd name="connsiteX42" fmla="*/ 6505041 w 7323233"/>
              <a:gd name="connsiteY42" fmla="*/ 4228904 h 5835507"/>
              <a:gd name="connsiteX43" fmla="*/ 6569243 w 7323233"/>
              <a:gd name="connsiteY43" fmla="*/ 4271704 h 5835507"/>
              <a:gd name="connsiteX44" fmla="*/ 6446188 w 7323233"/>
              <a:gd name="connsiteY44" fmla="*/ 4398582 h 5835507"/>
              <a:gd name="connsiteX45" fmla="*/ 6301351 w 7323233"/>
              <a:gd name="connsiteY45" fmla="*/ 4539595 h 5835507"/>
              <a:gd name="connsiteX46" fmla="*/ 6263519 w 7323233"/>
              <a:gd name="connsiteY46" fmla="*/ 4577047 h 5835507"/>
              <a:gd name="connsiteX47" fmla="*/ 3277744 w 7323233"/>
              <a:gd name="connsiteY47" fmla="*/ 5834336 h 5835507"/>
              <a:gd name="connsiteX48" fmla="*/ 2490505 w 7323233"/>
              <a:gd name="connsiteY48" fmla="*/ 5648992 h 5835507"/>
              <a:gd name="connsiteX49" fmla="*/ 2179046 w 7323233"/>
              <a:gd name="connsiteY49" fmla="*/ 5504920 h 5835507"/>
              <a:gd name="connsiteX50" fmla="*/ 1780078 w 7323233"/>
              <a:gd name="connsiteY50" fmla="*/ 5273715 h 5835507"/>
              <a:gd name="connsiteX51" fmla="*/ 1353592 w 7323233"/>
              <a:gd name="connsiteY51" fmla="*/ 5087606 h 5835507"/>
              <a:gd name="connsiteX52" fmla="*/ 1208373 w 7323233"/>
              <a:gd name="connsiteY52" fmla="*/ 4917165 h 5835507"/>
              <a:gd name="connsiteX53" fmla="*/ 1157548 w 7323233"/>
              <a:gd name="connsiteY53" fmla="*/ 4869396 h 5835507"/>
              <a:gd name="connsiteX54" fmla="*/ 1030289 w 7323233"/>
              <a:gd name="connsiteY54" fmla="*/ 4807103 h 5835507"/>
              <a:gd name="connsiteX55" fmla="*/ 808258 w 7323233"/>
              <a:gd name="connsiteY55" fmla="*/ 4672585 h 5835507"/>
              <a:gd name="connsiteX56" fmla="*/ 889658 w 7323233"/>
              <a:gd name="connsiteY56" fmla="*/ 4642013 h 5835507"/>
              <a:gd name="connsiteX57" fmla="*/ 1123917 w 7323233"/>
              <a:gd name="connsiteY57" fmla="*/ 4723412 h 5835507"/>
              <a:gd name="connsiteX58" fmla="*/ 1294360 w 7323233"/>
              <a:gd name="connsiteY58" fmla="*/ 4745194 h 5835507"/>
              <a:gd name="connsiteX59" fmla="*/ 1054367 w 7323233"/>
              <a:gd name="connsiteY59" fmla="*/ 4603034 h 5835507"/>
              <a:gd name="connsiteX60" fmla="*/ 822015 w 7323233"/>
              <a:gd name="connsiteY60" fmla="*/ 4418070 h 5835507"/>
              <a:gd name="connsiteX61" fmla="*/ 1001246 w 7323233"/>
              <a:gd name="connsiteY61" fmla="*/ 4453610 h 5835507"/>
              <a:gd name="connsiteX62" fmla="*/ 1008889 w 7323233"/>
              <a:gd name="connsiteY62" fmla="*/ 4428770 h 5835507"/>
              <a:gd name="connsiteX63" fmla="*/ 853733 w 7323233"/>
              <a:gd name="connsiteY63" fmla="*/ 4208648 h 5835507"/>
              <a:gd name="connsiteX64" fmla="*/ 776921 w 7323233"/>
              <a:gd name="connsiteY64" fmla="*/ 4119989 h 5835507"/>
              <a:gd name="connsiteX65" fmla="*/ 431453 w 7323233"/>
              <a:gd name="connsiteY65" fmla="*/ 3852864 h 5835507"/>
              <a:gd name="connsiteX66" fmla="*/ 759342 w 7323233"/>
              <a:gd name="connsiteY66" fmla="*/ 3972095 h 5835507"/>
              <a:gd name="connsiteX67" fmla="*/ 420753 w 7323233"/>
              <a:gd name="connsiteY67" fmla="*/ 3712230 h 5835507"/>
              <a:gd name="connsiteX68" fmla="*/ 256425 w 7323233"/>
              <a:gd name="connsiteY68" fmla="*/ 3616309 h 5835507"/>
              <a:gd name="connsiteX69" fmla="*/ 214772 w 7323233"/>
              <a:gd name="connsiteY69" fmla="*/ 3559749 h 5835507"/>
              <a:gd name="connsiteX70" fmla="*/ 287762 w 7323233"/>
              <a:gd name="connsiteY70" fmla="*/ 3547521 h 5835507"/>
              <a:gd name="connsiteX71" fmla="*/ 511706 w 7323233"/>
              <a:gd name="connsiteY71" fmla="*/ 3569305 h 5835507"/>
              <a:gd name="connsiteX72" fmla="*/ 235409 w 7323233"/>
              <a:gd name="connsiteY72" fmla="*/ 3394659 h 5835507"/>
              <a:gd name="connsiteX73" fmla="*/ 442537 w 7323233"/>
              <a:gd name="connsiteY73" fmla="*/ 3421409 h 5835507"/>
              <a:gd name="connsiteX74" fmla="*/ 502152 w 7323233"/>
              <a:gd name="connsiteY74" fmla="*/ 3352622 h 5835507"/>
              <a:gd name="connsiteX75" fmla="*/ 598455 w 7323233"/>
              <a:gd name="connsiteY75" fmla="*/ 3241415 h 5835507"/>
              <a:gd name="connsiteX76" fmla="*/ 664949 w 7323233"/>
              <a:gd name="connsiteY76" fmla="*/ 3179506 h 5835507"/>
              <a:gd name="connsiteX77" fmla="*/ 692846 w 7323233"/>
              <a:gd name="connsiteY77" fmla="*/ 2984607 h 5835507"/>
              <a:gd name="connsiteX78" fmla="*/ 635524 w 7323233"/>
              <a:gd name="connsiteY78" fmla="*/ 2771366 h 5835507"/>
              <a:gd name="connsiteX79" fmla="*/ 480368 w 7323233"/>
              <a:gd name="connsiteY79" fmla="*/ 2663598 h 5835507"/>
              <a:gd name="connsiteX80" fmla="*/ 525081 w 7323233"/>
              <a:gd name="connsiteY80" fmla="*/ 2542454 h 5835507"/>
              <a:gd name="connsiteX81" fmla="*/ 855264 w 7323233"/>
              <a:gd name="connsiteY81" fmla="*/ 2615829 h 5835507"/>
              <a:gd name="connsiteX82" fmla="*/ 361137 w 7323233"/>
              <a:gd name="connsiteY82" fmla="*/ 2327301 h 5835507"/>
              <a:gd name="connsiteX83" fmla="*/ 444065 w 7323233"/>
              <a:gd name="connsiteY83" fmla="*/ 2312780 h 5835507"/>
              <a:gd name="connsiteX84" fmla="*/ 440625 w 7323233"/>
              <a:gd name="connsiteY84" fmla="*/ 2290233 h 5835507"/>
              <a:gd name="connsiteX85" fmla="*/ 445975 w 7323233"/>
              <a:gd name="connsiteY85" fmla="*/ 2151509 h 5835507"/>
              <a:gd name="connsiteX86" fmla="*/ 459734 w 7323233"/>
              <a:gd name="connsiteY86" fmla="*/ 2087690 h 5835507"/>
              <a:gd name="connsiteX87" fmla="*/ 437950 w 7323233"/>
              <a:gd name="connsiteY87" fmla="*/ 2014315 h 5835507"/>
              <a:gd name="connsiteX88" fmla="*/ 808640 w 7323233"/>
              <a:gd name="connsiteY88" fmla="*/ 2042977 h 5835507"/>
              <a:gd name="connsiteX89" fmla="*/ 969908 w 7323233"/>
              <a:gd name="connsiteY89" fmla="*/ 2026162 h 5835507"/>
              <a:gd name="connsiteX90" fmla="*/ 1251176 w 7323233"/>
              <a:gd name="connsiteY90" fmla="*/ 2021577 h 5835507"/>
              <a:gd name="connsiteX91" fmla="*/ 1381491 w 7323233"/>
              <a:gd name="connsiteY91" fmla="*/ 2035718 h 5835507"/>
              <a:gd name="connsiteX92" fmla="*/ 1492697 w 7323233"/>
              <a:gd name="connsiteY92" fmla="*/ 2017374 h 5835507"/>
              <a:gd name="connsiteX93" fmla="*/ 1386076 w 7323233"/>
              <a:gd name="connsiteY93" fmla="*/ 1931006 h 5835507"/>
              <a:gd name="connsiteX94" fmla="*/ 1235889 w 7323233"/>
              <a:gd name="connsiteY94" fmla="*/ 1932153 h 5835507"/>
              <a:gd name="connsiteX95" fmla="*/ 1128886 w 7323233"/>
              <a:gd name="connsiteY95" fmla="*/ 1875977 h 5835507"/>
              <a:gd name="connsiteX96" fmla="*/ 1026851 w 7323233"/>
              <a:gd name="connsiteY96" fmla="*/ 1774322 h 5835507"/>
              <a:gd name="connsiteX97" fmla="*/ 666861 w 7323233"/>
              <a:gd name="connsiteY97" fmla="*/ 1612290 h 5835507"/>
              <a:gd name="connsiteX98" fmla="*/ 601130 w 7323233"/>
              <a:gd name="connsiteY98" fmla="*/ 1550762 h 5835507"/>
              <a:gd name="connsiteX99" fmla="*/ 1630272 w 7323233"/>
              <a:gd name="connsiteY99" fmla="*/ 1785787 h 5835507"/>
              <a:gd name="connsiteX100" fmla="*/ 1312320 w 7323233"/>
              <a:gd name="connsiteY100" fmla="*/ 1687191 h 5835507"/>
              <a:gd name="connsiteX101" fmla="*/ 1527473 w 7323233"/>
              <a:gd name="connsiteY101" fmla="*/ 1705153 h 5835507"/>
              <a:gd name="connsiteX102" fmla="*/ 1646706 w 7323233"/>
              <a:gd name="connsiteY102" fmla="*/ 1639040 h 5835507"/>
              <a:gd name="connsiteX103" fmla="*/ 1645178 w 7323233"/>
              <a:gd name="connsiteY103" fmla="*/ 1620315 h 5835507"/>
              <a:gd name="connsiteX104" fmla="*/ 1557663 w 7323233"/>
              <a:gd name="connsiteY104" fmla="*/ 1558787 h 5835507"/>
              <a:gd name="connsiteX105" fmla="*/ 1506454 w 7323233"/>
              <a:gd name="connsiteY105" fmla="*/ 1519044 h 5835507"/>
              <a:gd name="connsiteX106" fmla="*/ 1366204 w 7323233"/>
              <a:gd name="connsiteY106" fmla="*/ 1375735 h 5835507"/>
              <a:gd name="connsiteX107" fmla="*/ 1466329 w 7323233"/>
              <a:gd name="connsiteY107" fmla="*/ 1360450 h 5835507"/>
              <a:gd name="connsiteX108" fmla="*/ 1503397 w 7323233"/>
              <a:gd name="connsiteY108" fmla="*/ 1330641 h 5835507"/>
              <a:gd name="connsiteX109" fmla="*/ 1475501 w 7323233"/>
              <a:gd name="connsiteY109" fmla="*/ 1288604 h 5835507"/>
              <a:gd name="connsiteX110" fmla="*/ 1165573 w 7323233"/>
              <a:gd name="connsiteY110" fmla="*/ 1159435 h 5835507"/>
              <a:gd name="connsiteX111" fmla="*/ 1141498 w 7323233"/>
              <a:gd name="connsiteY111" fmla="*/ 1059311 h 5835507"/>
              <a:gd name="connsiteX112" fmla="*/ 1199585 w 7323233"/>
              <a:gd name="connsiteY112" fmla="*/ 1044407 h 5835507"/>
              <a:gd name="connsiteX113" fmla="*/ 1267226 w 7323233"/>
              <a:gd name="connsiteY113" fmla="*/ 1051286 h 5835507"/>
              <a:gd name="connsiteX114" fmla="*/ 1213342 w 7323233"/>
              <a:gd name="connsiteY114" fmla="*/ 972561 h 5835507"/>
              <a:gd name="connsiteX115" fmla="*/ 993986 w 7323233"/>
              <a:gd name="connsiteY115" fmla="*/ 893073 h 5835507"/>
              <a:gd name="connsiteX116" fmla="*/ 1047486 w 7323233"/>
              <a:gd name="connsiteY116" fmla="*/ 820083 h 5835507"/>
              <a:gd name="connsiteX117" fmla="*/ 0 w 7323233"/>
              <a:gd name="connsiteY117" fmla="*/ 488371 h 5835507"/>
              <a:gd name="connsiteX118" fmla="*/ 188403 w 7323233"/>
              <a:gd name="connsiteY118" fmla="*/ 484933 h 5835507"/>
              <a:gd name="connsiteX119" fmla="*/ 584315 w 7323233"/>
              <a:gd name="connsiteY119" fmla="*/ 534230 h 5835507"/>
              <a:gd name="connsiteX120" fmla="*/ 782271 w 7323233"/>
              <a:gd name="connsiteY120" fmla="*/ 525824 h 5835507"/>
              <a:gd name="connsiteX121" fmla="*/ 967998 w 7323233"/>
              <a:gd name="connsiteY121" fmla="*/ 552574 h 5835507"/>
              <a:gd name="connsiteX122" fmla="*/ 1129651 w 7323233"/>
              <a:gd name="connsiteY122" fmla="*/ 552574 h 5835507"/>
              <a:gd name="connsiteX123" fmla="*/ 978317 w 7323233"/>
              <a:gd name="connsiteY123" fmla="*/ 513593 h 5835507"/>
              <a:gd name="connsiteX124" fmla="*/ 1074620 w 7323233"/>
              <a:gd name="connsiteY124" fmla="*/ 478818 h 5835507"/>
              <a:gd name="connsiteX125" fmla="*/ 1091435 w 7323233"/>
              <a:gd name="connsiteY125" fmla="*/ 436781 h 5835507"/>
              <a:gd name="connsiteX126" fmla="*/ 1135383 w 7323233"/>
              <a:gd name="connsiteY126" fmla="*/ 404296 h 5835507"/>
              <a:gd name="connsiteX127" fmla="*/ 1384166 w 7323233"/>
              <a:gd name="connsiteY127" fmla="*/ 420349 h 5835507"/>
              <a:gd name="connsiteX128" fmla="*/ 1219839 w 7323233"/>
              <a:gd name="connsiteY128" fmla="*/ 286593 h 5835507"/>
              <a:gd name="connsiteX129" fmla="*/ 1114364 w 7323233"/>
              <a:gd name="connsiteY129" fmla="*/ 264428 h 5835507"/>
              <a:gd name="connsiteX130" fmla="*/ 1090289 w 7323233"/>
              <a:gd name="connsiteY130" fmla="*/ 207487 h 5835507"/>
              <a:gd name="connsiteX131" fmla="*/ 1139204 w 7323233"/>
              <a:gd name="connsiteY131" fmla="*/ 195259 h 5835507"/>
              <a:gd name="connsiteX132" fmla="*/ 1382254 w 7323233"/>
              <a:gd name="connsiteY132" fmla="*/ 242265 h 5835507"/>
              <a:gd name="connsiteX133" fmla="*/ 1423145 w 7323233"/>
              <a:gd name="connsiteY133" fmla="*/ 223537 h 5835507"/>
              <a:gd name="connsiteX134" fmla="*/ 965705 w 7323233"/>
              <a:gd name="connsiteY134" fmla="*/ 102013 h 5835507"/>
              <a:gd name="connsiteX135" fmla="*/ 972586 w 7323233"/>
              <a:gd name="connsiteY135" fmla="*/ 69912 h 5835507"/>
              <a:gd name="connsiteX136" fmla="*/ 1375376 w 7323233"/>
              <a:gd name="connsiteY136" fmla="*/ 119593 h 5835507"/>
              <a:gd name="connsiteX137" fmla="*/ 1117804 w 7323233"/>
              <a:gd name="connsiteY137" fmla="*/ 25200 h 5835507"/>
              <a:gd name="connsiteX138" fmla="*/ 1164045 w 7323233"/>
              <a:gd name="connsiteY138" fmla="*/ 25 h 5835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7323233" h="5835507">
                <a:moveTo>
                  <a:pt x="1164045" y="25"/>
                </a:moveTo>
                <a:cubicBezTo>
                  <a:pt x="1180764" y="455"/>
                  <a:pt x="1198056" y="6474"/>
                  <a:pt x="1213723" y="8385"/>
                </a:cubicBezTo>
                <a:cubicBezTo>
                  <a:pt x="1559575" y="51187"/>
                  <a:pt x="1905425" y="97428"/>
                  <a:pt x="2251656" y="138318"/>
                </a:cubicBezTo>
                <a:cubicBezTo>
                  <a:pt x="2575343" y="176534"/>
                  <a:pt x="2901320" y="185322"/>
                  <a:pt x="3226534" y="205194"/>
                </a:cubicBezTo>
                <a:cubicBezTo>
                  <a:pt x="3620153" y="229271"/>
                  <a:pt x="4013008" y="263284"/>
                  <a:pt x="4404335" y="316784"/>
                </a:cubicBezTo>
                <a:cubicBezTo>
                  <a:pt x="4676048" y="354236"/>
                  <a:pt x="4950435" y="380221"/>
                  <a:pt x="5225968" y="350415"/>
                </a:cubicBezTo>
                <a:cubicBezTo>
                  <a:pt x="5239725" y="348884"/>
                  <a:pt x="5255394" y="343918"/>
                  <a:pt x="5266859" y="348884"/>
                </a:cubicBezTo>
                <a:cubicBezTo>
                  <a:pt x="5400614" y="404680"/>
                  <a:pt x="5546596" y="364553"/>
                  <a:pt x="5685318" y="399712"/>
                </a:cubicBezTo>
                <a:cubicBezTo>
                  <a:pt x="5649777" y="535377"/>
                  <a:pt x="5497299" y="524293"/>
                  <a:pt x="5411315" y="618305"/>
                </a:cubicBezTo>
                <a:cubicBezTo>
                  <a:pt x="5551565" y="655755"/>
                  <a:pt x="5677676" y="693589"/>
                  <a:pt x="5805698" y="721868"/>
                </a:cubicBezTo>
                <a:cubicBezTo>
                  <a:pt x="5941363" y="751677"/>
                  <a:pt x="6056391" y="832311"/>
                  <a:pt x="6188997" y="868233"/>
                </a:cubicBezTo>
                <a:cubicBezTo>
                  <a:pt x="6217279" y="875876"/>
                  <a:pt x="6251291" y="902627"/>
                  <a:pt x="6261225" y="928614"/>
                </a:cubicBezTo>
                <a:cubicBezTo>
                  <a:pt x="6293326" y="1012688"/>
                  <a:pt x="6934199" y="1248479"/>
                  <a:pt x="6858533" y="1323379"/>
                </a:cubicBezTo>
                <a:cubicBezTo>
                  <a:pt x="6827197" y="1354335"/>
                  <a:pt x="6786687" y="1376500"/>
                  <a:pt x="6744269" y="1407072"/>
                </a:cubicBezTo>
                <a:cubicBezTo>
                  <a:pt x="6808090" y="1464778"/>
                  <a:pt x="6879934" y="1490000"/>
                  <a:pt x="6956365" y="1507197"/>
                </a:cubicBezTo>
                <a:cubicBezTo>
                  <a:pt x="6979295" y="1512547"/>
                  <a:pt x="7001843" y="1523247"/>
                  <a:pt x="7004134" y="1549234"/>
                </a:cubicBezTo>
                <a:cubicBezTo>
                  <a:pt x="7006427" y="1576366"/>
                  <a:pt x="6983115" y="1587066"/>
                  <a:pt x="6963627" y="1599678"/>
                </a:cubicBezTo>
                <a:cubicBezTo>
                  <a:pt x="6936493" y="1617256"/>
                  <a:pt x="6910125" y="1632543"/>
                  <a:pt x="6875731" y="1634837"/>
                </a:cubicBezTo>
                <a:cubicBezTo>
                  <a:pt x="6819171" y="1638275"/>
                  <a:pt x="6792040" y="1687191"/>
                  <a:pt x="6759175" y="1723878"/>
                </a:cubicBezTo>
                <a:cubicBezTo>
                  <a:pt x="6740831" y="1744515"/>
                  <a:pt x="6731659" y="1786169"/>
                  <a:pt x="6763759" y="1793431"/>
                </a:cubicBezTo>
                <a:cubicBezTo>
                  <a:pt x="6840955" y="1811009"/>
                  <a:pt x="6834840" y="1861837"/>
                  <a:pt x="6832931" y="1919543"/>
                </a:cubicBezTo>
                <a:cubicBezTo>
                  <a:pt x="6830255" y="1991005"/>
                  <a:pt x="6784777" y="2023871"/>
                  <a:pt x="6728984" y="2051386"/>
                </a:cubicBezTo>
                <a:cubicBezTo>
                  <a:pt x="6709875" y="2060939"/>
                  <a:pt x="6682743" y="2060556"/>
                  <a:pt x="6675481" y="2090365"/>
                </a:cubicBezTo>
                <a:cubicBezTo>
                  <a:pt x="6706819" y="2118645"/>
                  <a:pt x="6745034" y="2095715"/>
                  <a:pt x="6778665" y="2103740"/>
                </a:cubicBezTo>
                <a:cubicBezTo>
                  <a:pt x="6806561" y="2110237"/>
                  <a:pt x="6852802" y="2106799"/>
                  <a:pt x="6814587" y="2158771"/>
                </a:cubicBezTo>
                <a:cubicBezTo>
                  <a:pt x="6803503" y="2173674"/>
                  <a:pt x="6816497" y="2185139"/>
                  <a:pt x="6830637" y="2186286"/>
                </a:cubicBezTo>
                <a:cubicBezTo>
                  <a:pt x="6943755" y="2198133"/>
                  <a:pt x="6891781" y="2303226"/>
                  <a:pt x="6928087" y="2358639"/>
                </a:cubicBezTo>
                <a:cubicBezTo>
                  <a:pt x="6938021" y="2373923"/>
                  <a:pt x="6927321" y="2400292"/>
                  <a:pt x="6911653" y="2406789"/>
                </a:cubicBezTo>
                <a:cubicBezTo>
                  <a:pt x="6811528" y="2449592"/>
                  <a:pt x="6797771" y="2551626"/>
                  <a:pt x="6749237" y="2639522"/>
                </a:cubicBezTo>
                <a:cubicBezTo>
                  <a:pt x="6801975" y="2674298"/>
                  <a:pt x="6865031" y="2681941"/>
                  <a:pt x="6921971" y="2704488"/>
                </a:cubicBezTo>
                <a:cubicBezTo>
                  <a:pt x="6981205" y="2728182"/>
                  <a:pt x="6981205" y="2745760"/>
                  <a:pt x="6932290" y="2814548"/>
                </a:cubicBezTo>
                <a:cubicBezTo>
                  <a:pt x="7059546" y="2829453"/>
                  <a:pt x="7059546" y="2829453"/>
                  <a:pt x="7020186" y="2937603"/>
                </a:cubicBezTo>
                <a:cubicBezTo>
                  <a:pt x="7126808" y="2947538"/>
                  <a:pt x="7197123" y="2998747"/>
                  <a:pt x="7213555" y="3110719"/>
                </a:cubicBezTo>
                <a:cubicBezTo>
                  <a:pt x="7221580" y="3164984"/>
                  <a:pt x="7269733" y="3190588"/>
                  <a:pt x="7323233" y="3226893"/>
                </a:cubicBezTo>
                <a:cubicBezTo>
                  <a:pt x="7256739" y="3262053"/>
                  <a:pt x="7211645" y="3335425"/>
                  <a:pt x="7134067" y="3257847"/>
                </a:cubicBezTo>
                <a:cubicBezTo>
                  <a:pt x="7105789" y="3229569"/>
                  <a:pt x="7108462" y="3265491"/>
                  <a:pt x="7104643" y="3275809"/>
                </a:cubicBezTo>
                <a:cubicBezTo>
                  <a:pt x="7095471" y="3301031"/>
                  <a:pt x="7114577" y="3317846"/>
                  <a:pt x="7127189" y="3336953"/>
                </a:cubicBezTo>
                <a:cubicBezTo>
                  <a:pt x="7139417" y="3356062"/>
                  <a:pt x="7153939" y="3376315"/>
                  <a:pt x="7157379" y="3397718"/>
                </a:cubicBezTo>
                <a:cubicBezTo>
                  <a:pt x="7159671" y="3412621"/>
                  <a:pt x="7148589" y="3434403"/>
                  <a:pt x="7136361" y="3445487"/>
                </a:cubicBezTo>
                <a:cubicBezTo>
                  <a:pt x="7072159" y="3503956"/>
                  <a:pt x="7110374" y="3635418"/>
                  <a:pt x="6988849" y="3652233"/>
                </a:cubicBezTo>
                <a:cubicBezTo>
                  <a:pt x="6934199" y="3659874"/>
                  <a:pt x="6907831" y="3708027"/>
                  <a:pt x="6867705" y="3734395"/>
                </a:cubicBezTo>
                <a:cubicBezTo>
                  <a:pt x="6728219" y="3826495"/>
                  <a:pt x="6634972" y="3944964"/>
                  <a:pt x="6591791" y="4107760"/>
                </a:cubicBezTo>
                <a:cubicBezTo>
                  <a:pt x="6579943" y="4152854"/>
                  <a:pt x="6534466" y="4189160"/>
                  <a:pt x="6505041" y="4228904"/>
                </a:cubicBezTo>
                <a:cubicBezTo>
                  <a:pt x="6519181" y="4257948"/>
                  <a:pt x="6596375" y="4195273"/>
                  <a:pt x="6569243" y="4271704"/>
                </a:cubicBezTo>
                <a:cubicBezTo>
                  <a:pt x="6548606" y="4329029"/>
                  <a:pt x="6495869" y="4364569"/>
                  <a:pt x="6446188" y="4398582"/>
                </a:cubicBezTo>
                <a:cubicBezTo>
                  <a:pt x="6389629" y="4437179"/>
                  <a:pt x="6326957" y="4468132"/>
                  <a:pt x="6301351" y="4539595"/>
                </a:cubicBezTo>
                <a:cubicBezTo>
                  <a:pt x="6296001" y="4554882"/>
                  <a:pt x="6278804" y="4570932"/>
                  <a:pt x="6263519" y="4577047"/>
                </a:cubicBezTo>
                <a:cubicBezTo>
                  <a:pt x="5466343" y="5834719"/>
                  <a:pt x="3503978" y="5843126"/>
                  <a:pt x="3277744" y="5834336"/>
                </a:cubicBezTo>
                <a:cubicBezTo>
                  <a:pt x="3003739" y="5823254"/>
                  <a:pt x="2744636" y="5745676"/>
                  <a:pt x="2490505" y="5648992"/>
                </a:cubicBezTo>
                <a:cubicBezTo>
                  <a:pt x="2383118" y="5608101"/>
                  <a:pt x="2283377" y="5550014"/>
                  <a:pt x="2179046" y="5504920"/>
                </a:cubicBezTo>
                <a:cubicBezTo>
                  <a:pt x="2034975" y="5442627"/>
                  <a:pt x="1923768" y="5323777"/>
                  <a:pt x="1780078" y="5273715"/>
                </a:cubicBezTo>
                <a:cubicBezTo>
                  <a:pt x="1632184" y="5222124"/>
                  <a:pt x="1505691" y="5127731"/>
                  <a:pt x="1353592" y="5087606"/>
                </a:cubicBezTo>
                <a:cubicBezTo>
                  <a:pt x="1273341" y="5066205"/>
                  <a:pt x="1195763" y="5027608"/>
                  <a:pt x="1208373" y="4917165"/>
                </a:cubicBezTo>
                <a:cubicBezTo>
                  <a:pt x="1211813" y="4885828"/>
                  <a:pt x="1190795" y="4860224"/>
                  <a:pt x="1157548" y="4869396"/>
                </a:cubicBezTo>
                <a:cubicBezTo>
                  <a:pt x="1094110" y="4886593"/>
                  <a:pt x="1065448" y="4841115"/>
                  <a:pt x="1030289" y="4807103"/>
                </a:cubicBezTo>
                <a:cubicBezTo>
                  <a:pt x="967617" y="4746725"/>
                  <a:pt x="908001" y="4682522"/>
                  <a:pt x="808258" y="4672585"/>
                </a:cubicBezTo>
                <a:cubicBezTo>
                  <a:pt x="827365" y="4625197"/>
                  <a:pt x="859849" y="4632078"/>
                  <a:pt x="889658" y="4642013"/>
                </a:cubicBezTo>
                <a:cubicBezTo>
                  <a:pt x="967998" y="4668000"/>
                  <a:pt x="1045576" y="4697425"/>
                  <a:pt x="1123917" y="4723412"/>
                </a:cubicBezTo>
                <a:cubicBezTo>
                  <a:pt x="1175126" y="4740228"/>
                  <a:pt x="1225954" y="4763921"/>
                  <a:pt x="1294360" y="4745194"/>
                </a:cubicBezTo>
                <a:cubicBezTo>
                  <a:pt x="1235507" y="4649656"/>
                  <a:pt x="1135383" y="4632459"/>
                  <a:pt x="1054367" y="4603034"/>
                </a:cubicBezTo>
                <a:cubicBezTo>
                  <a:pt x="953095" y="4565966"/>
                  <a:pt x="893480" y="4496029"/>
                  <a:pt x="822015" y="4418070"/>
                </a:cubicBezTo>
                <a:cubicBezTo>
                  <a:pt x="896536" y="4399344"/>
                  <a:pt x="942777" y="4456669"/>
                  <a:pt x="1001246" y="4453610"/>
                </a:cubicBezTo>
                <a:cubicBezTo>
                  <a:pt x="1004304" y="4443675"/>
                  <a:pt x="1009654" y="4429153"/>
                  <a:pt x="1008889" y="4428770"/>
                </a:cubicBezTo>
                <a:cubicBezTo>
                  <a:pt x="913351" y="4385969"/>
                  <a:pt x="868639" y="4305717"/>
                  <a:pt x="853733" y="4208648"/>
                </a:cubicBezTo>
                <a:cubicBezTo>
                  <a:pt x="846092" y="4158588"/>
                  <a:pt x="811315" y="4142920"/>
                  <a:pt x="776921" y="4119989"/>
                </a:cubicBezTo>
                <a:cubicBezTo>
                  <a:pt x="656924" y="4038591"/>
                  <a:pt x="530049" y="3964835"/>
                  <a:pt x="431453" y="3852864"/>
                </a:cubicBezTo>
                <a:cubicBezTo>
                  <a:pt x="545336" y="3867767"/>
                  <a:pt x="636671" y="3940758"/>
                  <a:pt x="759342" y="3972095"/>
                </a:cubicBezTo>
                <a:cubicBezTo>
                  <a:pt x="661893" y="3849042"/>
                  <a:pt x="535781" y="3786751"/>
                  <a:pt x="420753" y="3712230"/>
                </a:cubicBezTo>
                <a:cubicBezTo>
                  <a:pt x="368397" y="3678218"/>
                  <a:pt x="319865" y="3634652"/>
                  <a:pt x="256425" y="3616309"/>
                </a:cubicBezTo>
                <a:cubicBezTo>
                  <a:pt x="233878" y="3609812"/>
                  <a:pt x="196810" y="3596055"/>
                  <a:pt x="214772" y="3559749"/>
                </a:cubicBezTo>
                <a:cubicBezTo>
                  <a:pt x="230057" y="3529561"/>
                  <a:pt x="260247" y="3538731"/>
                  <a:pt x="287762" y="3547521"/>
                </a:cubicBezTo>
                <a:cubicBezTo>
                  <a:pt x="353875" y="3569305"/>
                  <a:pt x="422281" y="3569687"/>
                  <a:pt x="511706" y="3569305"/>
                </a:cubicBezTo>
                <a:cubicBezTo>
                  <a:pt x="436803" y="3469562"/>
                  <a:pt x="299609" y="3499371"/>
                  <a:pt x="235409" y="3394659"/>
                </a:cubicBezTo>
                <a:cubicBezTo>
                  <a:pt x="315659" y="3376315"/>
                  <a:pt x="377569" y="3414149"/>
                  <a:pt x="442537" y="3421409"/>
                </a:cubicBezTo>
                <a:cubicBezTo>
                  <a:pt x="501387" y="3427906"/>
                  <a:pt x="515909" y="3410328"/>
                  <a:pt x="502152" y="3352622"/>
                </a:cubicBezTo>
                <a:cubicBezTo>
                  <a:pt x="480752" y="3262815"/>
                  <a:pt x="512852" y="3216956"/>
                  <a:pt x="598455" y="3241415"/>
                </a:cubicBezTo>
                <a:cubicBezTo>
                  <a:pt x="677943" y="3264344"/>
                  <a:pt x="686349" y="3230715"/>
                  <a:pt x="664949" y="3179506"/>
                </a:cubicBezTo>
                <a:cubicBezTo>
                  <a:pt x="634377" y="3104987"/>
                  <a:pt x="669153" y="3047281"/>
                  <a:pt x="692846" y="2984607"/>
                </a:cubicBezTo>
                <a:cubicBezTo>
                  <a:pt x="729152" y="2889069"/>
                  <a:pt x="713865" y="2842445"/>
                  <a:pt x="635524" y="2771366"/>
                </a:cubicBezTo>
                <a:cubicBezTo>
                  <a:pt x="591577" y="2731620"/>
                  <a:pt x="544190" y="2697991"/>
                  <a:pt x="480368" y="2663598"/>
                </a:cubicBezTo>
                <a:cubicBezTo>
                  <a:pt x="627499" y="2644872"/>
                  <a:pt x="473109" y="2581817"/>
                  <a:pt x="525081" y="2542454"/>
                </a:cubicBezTo>
                <a:cubicBezTo>
                  <a:pt x="629027" y="2526404"/>
                  <a:pt x="713865" y="2651751"/>
                  <a:pt x="855264" y="2615829"/>
                </a:cubicBezTo>
                <a:cubicBezTo>
                  <a:pt x="680618" y="2507295"/>
                  <a:pt x="487630" y="2471755"/>
                  <a:pt x="361137" y="2327301"/>
                </a:cubicBezTo>
                <a:cubicBezTo>
                  <a:pt x="390181" y="2294436"/>
                  <a:pt x="419224" y="2325008"/>
                  <a:pt x="444065" y="2312780"/>
                </a:cubicBezTo>
                <a:cubicBezTo>
                  <a:pt x="443300" y="2305136"/>
                  <a:pt x="445212" y="2293671"/>
                  <a:pt x="440625" y="2290233"/>
                </a:cubicBezTo>
                <a:cubicBezTo>
                  <a:pt x="346234" y="2211508"/>
                  <a:pt x="344703" y="2209598"/>
                  <a:pt x="445975" y="2151509"/>
                </a:cubicBezTo>
                <a:cubicBezTo>
                  <a:pt x="481515" y="2131255"/>
                  <a:pt x="478459" y="2113293"/>
                  <a:pt x="459734" y="2087690"/>
                </a:cubicBezTo>
                <a:cubicBezTo>
                  <a:pt x="446356" y="2069728"/>
                  <a:pt x="430306" y="2053677"/>
                  <a:pt x="437950" y="2014315"/>
                </a:cubicBezTo>
                <a:cubicBezTo>
                  <a:pt x="493362" y="2064761"/>
                  <a:pt x="761252" y="2048327"/>
                  <a:pt x="808640" y="2042977"/>
                </a:cubicBezTo>
                <a:cubicBezTo>
                  <a:pt x="861758" y="2037246"/>
                  <a:pt x="914114" y="2012787"/>
                  <a:pt x="969908" y="2026162"/>
                </a:cubicBezTo>
                <a:cubicBezTo>
                  <a:pt x="1014621" y="2036864"/>
                  <a:pt x="1221748" y="2140427"/>
                  <a:pt x="1251176" y="2021577"/>
                </a:cubicBezTo>
                <a:cubicBezTo>
                  <a:pt x="1252704" y="2015846"/>
                  <a:pt x="1336395" y="2029221"/>
                  <a:pt x="1381491" y="2035718"/>
                </a:cubicBezTo>
                <a:cubicBezTo>
                  <a:pt x="1421235" y="2041068"/>
                  <a:pt x="1465947" y="2064761"/>
                  <a:pt x="1492697" y="2017374"/>
                </a:cubicBezTo>
                <a:cubicBezTo>
                  <a:pt x="1508366" y="1989477"/>
                  <a:pt x="1443782" y="1935593"/>
                  <a:pt x="1386076" y="1931006"/>
                </a:cubicBezTo>
                <a:cubicBezTo>
                  <a:pt x="1336013" y="1926802"/>
                  <a:pt x="1283658" y="1920687"/>
                  <a:pt x="1235889" y="1932153"/>
                </a:cubicBezTo>
                <a:cubicBezTo>
                  <a:pt x="1177038" y="1945911"/>
                  <a:pt x="1145320" y="1923746"/>
                  <a:pt x="1128886" y="1875977"/>
                </a:cubicBezTo>
                <a:cubicBezTo>
                  <a:pt x="1110542" y="1823240"/>
                  <a:pt x="1075383" y="1798781"/>
                  <a:pt x="1026851" y="1774322"/>
                </a:cubicBezTo>
                <a:cubicBezTo>
                  <a:pt x="909146" y="1715090"/>
                  <a:pt x="796030" y="1646684"/>
                  <a:pt x="666861" y="1612290"/>
                </a:cubicBezTo>
                <a:cubicBezTo>
                  <a:pt x="641255" y="1605409"/>
                  <a:pt x="612977" y="1596238"/>
                  <a:pt x="601130" y="1550762"/>
                </a:cubicBezTo>
                <a:cubicBezTo>
                  <a:pt x="950802" y="1618785"/>
                  <a:pt x="1269520" y="1796106"/>
                  <a:pt x="1630272" y="1785787"/>
                </a:cubicBezTo>
                <a:cubicBezTo>
                  <a:pt x="1531678" y="1729610"/>
                  <a:pt x="1417413" y="1726553"/>
                  <a:pt x="1312320" y="1687191"/>
                </a:cubicBezTo>
                <a:cubicBezTo>
                  <a:pt x="1386841" y="1657765"/>
                  <a:pt x="1456775" y="1688337"/>
                  <a:pt x="1527473" y="1705153"/>
                </a:cubicBezTo>
                <a:cubicBezTo>
                  <a:pt x="1586707" y="1718909"/>
                  <a:pt x="1640210" y="1721203"/>
                  <a:pt x="1646706" y="1639040"/>
                </a:cubicBezTo>
                <a:cubicBezTo>
                  <a:pt x="1644413" y="1633690"/>
                  <a:pt x="1644794" y="1626812"/>
                  <a:pt x="1645178" y="1620315"/>
                </a:cubicBezTo>
                <a:cubicBezTo>
                  <a:pt x="1625304" y="1586303"/>
                  <a:pt x="1594350" y="1568725"/>
                  <a:pt x="1557663" y="1558787"/>
                </a:cubicBezTo>
                <a:cubicBezTo>
                  <a:pt x="1535498" y="1552672"/>
                  <a:pt x="1506073" y="1543500"/>
                  <a:pt x="1506454" y="1519044"/>
                </a:cubicBezTo>
                <a:cubicBezTo>
                  <a:pt x="1507601" y="1428472"/>
                  <a:pt x="1436904" y="1402104"/>
                  <a:pt x="1366204" y="1375735"/>
                </a:cubicBezTo>
                <a:cubicBezTo>
                  <a:pt x="1405566" y="1330641"/>
                  <a:pt x="1436520" y="1363888"/>
                  <a:pt x="1466329" y="1360450"/>
                </a:cubicBezTo>
                <a:cubicBezTo>
                  <a:pt x="1485819" y="1358157"/>
                  <a:pt x="1503397" y="1353953"/>
                  <a:pt x="1503397" y="1330641"/>
                </a:cubicBezTo>
                <a:cubicBezTo>
                  <a:pt x="1503779" y="1311151"/>
                  <a:pt x="1494607" y="1288985"/>
                  <a:pt x="1475501" y="1288604"/>
                </a:cubicBezTo>
                <a:cubicBezTo>
                  <a:pt x="1355885" y="1285163"/>
                  <a:pt x="1289773" y="1159817"/>
                  <a:pt x="1165573" y="1159435"/>
                </a:cubicBezTo>
                <a:cubicBezTo>
                  <a:pt x="1091435" y="1159435"/>
                  <a:pt x="1204170" y="1088738"/>
                  <a:pt x="1141498" y="1059311"/>
                </a:cubicBezTo>
                <a:cubicBezTo>
                  <a:pt x="1127739" y="1052814"/>
                  <a:pt x="1177420" y="1042879"/>
                  <a:pt x="1199585" y="1044407"/>
                </a:cubicBezTo>
                <a:cubicBezTo>
                  <a:pt x="1221367" y="1045935"/>
                  <a:pt x="1240857" y="1064661"/>
                  <a:pt x="1267226" y="1051286"/>
                </a:cubicBezTo>
                <a:cubicBezTo>
                  <a:pt x="1281748" y="1003517"/>
                  <a:pt x="1244298" y="985938"/>
                  <a:pt x="1213342" y="972561"/>
                </a:cubicBezTo>
                <a:cubicBezTo>
                  <a:pt x="1141879" y="941607"/>
                  <a:pt x="1072327" y="904157"/>
                  <a:pt x="993986" y="893073"/>
                </a:cubicBezTo>
                <a:cubicBezTo>
                  <a:pt x="966089" y="889252"/>
                  <a:pt x="1034111" y="838042"/>
                  <a:pt x="1047486" y="820083"/>
                </a:cubicBezTo>
                <a:cubicBezTo>
                  <a:pt x="732209" y="631299"/>
                  <a:pt x="353112" y="640852"/>
                  <a:pt x="0" y="488371"/>
                </a:cubicBezTo>
                <a:cubicBezTo>
                  <a:pt x="77960" y="458564"/>
                  <a:pt x="135284" y="480346"/>
                  <a:pt x="188403" y="484933"/>
                </a:cubicBezTo>
                <a:cubicBezTo>
                  <a:pt x="321009" y="496396"/>
                  <a:pt x="452090" y="520090"/>
                  <a:pt x="584315" y="534230"/>
                </a:cubicBezTo>
                <a:cubicBezTo>
                  <a:pt x="649281" y="541108"/>
                  <a:pt x="709662" y="567096"/>
                  <a:pt x="782271" y="525824"/>
                </a:cubicBezTo>
                <a:cubicBezTo>
                  <a:pt x="830805" y="498308"/>
                  <a:pt x="908383" y="528115"/>
                  <a:pt x="967998" y="552574"/>
                </a:cubicBezTo>
                <a:cubicBezTo>
                  <a:pt x="1017296" y="572827"/>
                  <a:pt x="1064301" y="578177"/>
                  <a:pt x="1129651" y="552574"/>
                </a:cubicBezTo>
                <a:cubicBezTo>
                  <a:pt x="1070417" y="536905"/>
                  <a:pt x="1024939" y="523149"/>
                  <a:pt x="978317" y="513593"/>
                </a:cubicBezTo>
                <a:cubicBezTo>
                  <a:pt x="941248" y="505952"/>
                  <a:pt x="1029526" y="474996"/>
                  <a:pt x="1074620" y="478818"/>
                </a:cubicBezTo>
                <a:cubicBezTo>
                  <a:pt x="1137676" y="484168"/>
                  <a:pt x="1102136" y="464296"/>
                  <a:pt x="1091435" y="436781"/>
                </a:cubicBezTo>
                <a:cubicBezTo>
                  <a:pt x="1079970" y="407355"/>
                  <a:pt x="1113982" y="398184"/>
                  <a:pt x="1135383" y="404296"/>
                </a:cubicBezTo>
                <a:cubicBezTo>
                  <a:pt x="1217545" y="428374"/>
                  <a:pt x="1299326" y="385955"/>
                  <a:pt x="1384166" y="420349"/>
                </a:cubicBezTo>
                <a:cubicBezTo>
                  <a:pt x="1362764" y="335509"/>
                  <a:pt x="1316523" y="298440"/>
                  <a:pt x="1219839" y="286593"/>
                </a:cubicBezTo>
                <a:cubicBezTo>
                  <a:pt x="1183533" y="282009"/>
                  <a:pt x="1145701" y="288887"/>
                  <a:pt x="1114364" y="264428"/>
                </a:cubicBezTo>
                <a:cubicBezTo>
                  <a:pt x="1096402" y="250290"/>
                  <a:pt x="1076148" y="233474"/>
                  <a:pt x="1090289" y="207487"/>
                </a:cubicBezTo>
                <a:cubicBezTo>
                  <a:pt x="1100223" y="189144"/>
                  <a:pt x="1121626" y="189144"/>
                  <a:pt x="1139204" y="195259"/>
                </a:cubicBezTo>
                <a:cubicBezTo>
                  <a:pt x="1217929" y="222393"/>
                  <a:pt x="1300091" y="232328"/>
                  <a:pt x="1382254" y="242265"/>
                </a:cubicBezTo>
                <a:cubicBezTo>
                  <a:pt x="1394866" y="243793"/>
                  <a:pt x="1409004" y="248762"/>
                  <a:pt x="1423145" y="223537"/>
                </a:cubicBezTo>
                <a:cubicBezTo>
                  <a:pt x="1269520" y="182647"/>
                  <a:pt x="1123536" y="124559"/>
                  <a:pt x="965705" y="102013"/>
                </a:cubicBezTo>
                <a:cubicBezTo>
                  <a:pt x="967998" y="91312"/>
                  <a:pt x="970292" y="80612"/>
                  <a:pt x="972586" y="69912"/>
                </a:cubicBezTo>
                <a:cubicBezTo>
                  <a:pt x="1096020" y="85197"/>
                  <a:pt x="1219457" y="100484"/>
                  <a:pt x="1375376" y="119593"/>
                </a:cubicBezTo>
                <a:cubicBezTo>
                  <a:pt x="1279454" y="58828"/>
                  <a:pt x="1188885" y="79084"/>
                  <a:pt x="1117804" y="25200"/>
                </a:cubicBezTo>
                <a:cubicBezTo>
                  <a:pt x="1131179" y="4755"/>
                  <a:pt x="1147325" y="-405"/>
                  <a:pt x="1164045" y="25"/>
                </a:cubicBezTo>
                <a:close/>
              </a:path>
            </a:pathLst>
          </a:custGeom>
          <a:solidFill>
            <a:schemeClr val="bg2">
              <a:alpha val="50000"/>
            </a:schemeClr>
          </a:solidFill>
          <a:ln w="32707"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7A5D3B08-B61F-203F-695D-172EC9FC8C2E}"/>
              </a:ext>
            </a:extLst>
          </p:cNvPr>
          <p:cNvSpPr>
            <a:spLocks noGrp="1"/>
          </p:cNvSpPr>
          <p:nvPr>
            <p:ph type="ctrTitle"/>
          </p:nvPr>
        </p:nvSpPr>
        <p:spPr>
          <a:xfrm>
            <a:off x="1989220" y="1874233"/>
            <a:ext cx="8213559" cy="2149412"/>
          </a:xfrm>
        </p:spPr>
        <p:txBody>
          <a:bodyPr>
            <a:normAutofit/>
          </a:bodyPr>
          <a:lstStyle/>
          <a:p>
            <a:pPr defTabSz="493776"/>
            <a:r>
              <a:rPr lang="en-US" sz="5200" dirty="0"/>
              <a:t>Change Management</a:t>
            </a:r>
          </a:p>
        </p:txBody>
      </p:sp>
      <p:sp>
        <p:nvSpPr>
          <p:cNvPr id="3" name="Subtitle 2">
            <a:extLst>
              <a:ext uri="{FF2B5EF4-FFF2-40B4-BE49-F238E27FC236}">
                <a16:creationId xmlns:a16="http://schemas.microsoft.com/office/drawing/2014/main" id="{C365C3E2-0662-FE32-CE05-61A01091EBE9}"/>
              </a:ext>
            </a:extLst>
          </p:cNvPr>
          <p:cNvSpPr>
            <a:spLocks noGrp="1"/>
          </p:cNvSpPr>
          <p:nvPr>
            <p:ph type="subTitle" idx="1"/>
          </p:nvPr>
        </p:nvSpPr>
        <p:spPr>
          <a:xfrm>
            <a:off x="3880419" y="4300833"/>
            <a:ext cx="4431162" cy="1191873"/>
          </a:xfrm>
        </p:spPr>
        <p:txBody>
          <a:bodyPr>
            <a:normAutofit/>
          </a:bodyPr>
          <a:lstStyle/>
          <a:p>
            <a:pPr defTabSz="493776">
              <a:spcBef>
                <a:spcPts val="540"/>
              </a:spcBef>
            </a:pPr>
            <a:r>
              <a:rPr lang="en-US" kern="1200">
                <a:latin typeface="+mn-lt"/>
                <a:ea typeface="+mn-ea"/>
                <a:cs typeface="+mn-cs"/>
              </a:rPr>
              <a:t>By William Egge</a:t>
            </a:r>
            <a:endParaRPr lang="en-US"/>
          </a:p>
        </p:txBody>
      </p:sp>
      <p:pic>
        <p:nvPicPr>
          <p:cNvPr id="14" name="Audio 13">
            <a:hlinkClick r:id="" action="ppaction://media"/>
            <a:extLst>
              <a:ext uri="{FF2B5EF4-FFF2-40B4-BE49-F238E27FC236}">
                <a16:creationId xmlns:a16="http://schemas.microsoft.com/office/drawing/2014/main" id="{E1BA5A60-ACD3-9DE8-E505-2664EB6ACF3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80758824"/>
      </p:ext>
    </p:extLst>
  </p:cSld>
  <p:clrMapOvr>
    <a:masterClrMapping/>
  </p:clrMapOvr>
  <mc:AlternateContent xmlns:mc="http://schemas.openxmlformats.org/markup-compatibility/2006">
    <mc:Choice xmlns:p14="http://schemas.microsoft.com/office/powerpoint/2010/main" Requires="p14">
      <p:transition spd="slow" p14:dur="2000" advTm="15948"/>
    </mc:Choice>
    <mc:Fallback>
      <p:transition spd="slow" advTm="15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The Future of Change Management in DevOps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Promising future as organizations recognize value.</a:t>
            </a:r>
          </a:p>
          <a:p>
            <a:pPr marL="182880" indent="-182880" defTabSz="731520">
              <a:lnSpc>
                <a:spcPct val="200000"/>
              </a:lnSpc>
              <a:spcBef>
                <a:spcPts val="0"/>
              </a:spcBef>
            </a:pPr>
            <a:r>
              <a:rPr lang="en-US" sz="2240" kern="1200" dirty="0">
                <a:solidFill>
                  <a:srgbClr val="0E101A"/>
                </a:solidFill>
                <a:latin typeface="+mn-lt"/>
                <a:ea typeface="+mn-ea"/>
                <a:cs typeface="+mn-cs"/>
              </a:rPr>
              <a:t>As technology and business needs evolve, change management strategies need to adapt.</a:t>
            </a:r>
            <a:endParaRPr lang="en-US" dirty="0"/>
          </a:p>
        </p:txBody>
      </p:sp>
      <p:pic>
        <p:nvPicPr>
          <p:cNvPr id="6" name="Audio 5">
            <a:hlinkClick r:id="" action="ppaction://media"/>
            <a:extLst>
              <a:ext uri="{FF2B5EF4-FFF2-40B4-BE49-F238E27FC236}">
                <a16:creationId xmlns:a16="http://schemas.microsoft.com/office/drawing/2014/main" id="{3EE0A443-8E7A-F57F-E4D6-AA6B2F182E1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28325185"/>
      </p:ext>
    </p:extLst>
  </p:cSld>
  <p:clrMapOvr>
    <a:masterClrMapping/>
  </p:clrMapOvr>
  <mc:AlternateContent xmlns:mc="http://schemas.openxmlformats.org/markup-compatibility/2006">
    <mc:Choice xmlns:p14="http://schemas.microsoft.com/office/powerpoint/2010/main" Requires="p14">
      <p:transition spd="slow" p14:dur="2000" advTm="16216"/>
    </mc:Choice>
    <mc:Fallback>
      <p:transition spd="slow" advTm="16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Conclusion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Crucial role of change management in DevOps.</a:t>
            </a:r>
          </a:p>
          <a:p>
            <a:pPr marL="182880" indent="-182880" defTabSz="731520">
              <a:lnSpc>
                <a:spcPct val="200000"/>
              </a:lnSpc>
              <a:spcBef>
                <a:spcPts val="0"/>
              </a:spcBef>
            </a:pPr>
            <a:r>
              <a:rPr lang="en-US" sz="2240" kern="1200" dirty="0">
                <a:solidFill>
                  <a:srgbClr val="0E101A"/>
                </a:solidFill>
                <a:latin typeface="+mn-lt"/>
                <a:ea typeface="+mn-ea"/>
                <a:cs typeface="+mn-cs"/>
              </a:rPr>
              <a:t>Enhances productivity, efficiency, and quality of software development and deployment.</a:t>
            </a:r>
          </a:p>
          <a:p>
            <a:pPr marL="182880" indent="-182880" defTabSz="731520">
              <a:lnSpc>
                <a:spcPct val="200000"/>
              </a:lnSpc>
              <a:spcBef>
                <a:spcPts val="0"/>
              </a:spcBef>
            </a:pPr>
            <a:r>
              <a:rPr lang="en-US" sz="2240" kern="1200" dirty="0">
                <a:solidFill>
                  <a:srgbClr val="0E101A"/>
                </a:solidFill>
                <a:latin typeface="+mn-lt"/>
                <a:ea typeface="+mn-ea"/>
                <a:cs typeface="+mn-cs"/>
              </a:rPr>
              <a:t>Need to overcome challenges for maximizing benefits.</a:t>
            </a:r>
            <a:endParaRPr lang="en-US" dirty="0"/>
          </a:p>
        </p:txBody>
      </p:sp>
      <p:pic>
        <p:nvPicPr>
          <p:cNvPr id="6" name="Audio 5">
            <a:hlinkClick r:id="" action="ppaction://media"/>
            <a:extLst>
              <a:ext uri="{FF2B5EF4-FFF2-40B4-BE49-F238E27FC236}">
                <a16:creationId xmlns:a16="http://schemas.microsoft.com/office/drawing/2014/main" id="{48B4E7F8-55C4-4B44-4B90-CB84CE02E12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92775075"/>
      </p:ext>
    </p:extLst>
  </p:cSld>
  <p:clrMapOvr>
    <a:masterClrMapping/>
  </p:clrMapOvr>
  <mc:AlternateContent xmlns:mc="http://schemas.openxmlformats.org/markup-compatibility/2006">
    <mc:Choice xmlns:p14="http://schemas.microsoft.com/office/powerpoint/2010/main" Requires="p14">
      <p:transition spd="slow" p14:dur="2000" advTm="18982"/>
    </mc:Choice>
    <mc:Fallback>
      <p:transition spd="slow" advTm="189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8DB46-EB95-AED1-A9CE-E6BF96C8573E}"/>
              </a:ext>
            </a:extLst>
          </p:cNvPr>
          <p:cNvSpPr>
            <a:spLocks noGrp="1"/>
          </p:cNvSpPr>
          <p:nvPr>
            <p:ph type="title"/>
          </p:nvPr>
        </p:nvSpPr>
        <p:spPr/>
        <p:txBody>
          <a:bodyPr/>
          <a:lstStyle/>
          <a:p>
            <a:r>
              <a:rPr lang="en-US" dirty="0"/>
              <a:t>Work Cited</a:t>
            </a:r>
          </a:p>
        </p:txBody>
      </p:sp>
      <p:sp>
        <p:nvSpPr>
          <p:cNvPr id="3" name="Content Placeholder 2">
            <a:extLst>
              <a:ext uri="{FF2B5EF4-FFF2-40B4-BE49-F238E27FC236}">
                <a16:creationId xmlns:a16="http://schemas.microsoft.com/office/drawing/2014/main" id="{0C814C45-6F4F-5A7A-8DDA-1E1F0112C682}"/>
              </a:ext>
            </a:extLst>
          </p:cNvPr>
          <p:cNvSpPr>
            <a:spLocks noGrp="1"/>
          </p:cNvSpPr>
          <p:nvPr>
            <p:ph idx="1"/>
          </p:nvPr>
        </p:nvSpPr>
        <p:spPr/>
        <p:txBody>
          <a:bodyPr>
            <a:normAutofit fontScale="62500" lnSpcReduction="20000"/>
          </a:bodyPr>
          <a:lstStyle/>
          <a:p>
            <a:r>
              <a:rPr lang="en-US" dirty="0"/>
              <a:t>Davis, J., &amp; Daniels, R. (2016). Effective DevOps: Building a Culture of Collaboration, Affinity, and Tooling at Scale. O'Reilly Media.</a:t>
            </a:r>
          </a:p>
          <a:p>
            <a:r>
              <a:rPr lang="en-US" dirty="0"/>
              <a:t>Fitzgerald, B., &amp; </a:t>
            </a:r>
            <a:r>
              <a:rPr lang="en-US" dirty="0" err="1"/>
              <a:t>Stol</a:t>
            </a:r>
            <a:r>
              <a:rPr lang="en-US" dirty="0"/>
              <a:t>, K. J. (2017). Continuous software engineering: A roadmap and agenda. Journal of Systems and Software, 123, 176-189.</a:t>
            </a:r>
          </a:p>
          <a:p>
            <a:r>
              <a:rPr lang="en-US" dirty="0" err="1"/>
              <a:t>Fuggetta</a:t>
            </a:r>
            <a:r>
              <a:rPr lang="en-US" dirty="0"/>
              <a:t>, A. (2012). Software process: a roadmap. In Proceedings of the Conference on the Future of Software Engineering (pp. 25-34).</a:t>
            </a:r>
          </a:p>
          <a:p>
            <a:r>
              <a:rPr lang="en-US" dirty="0"/>
              <a:t>Humble, J., &amp; </a:t>
            </a:r>
            <a:r>
              <a:rPr lang="en-US" dirty="0" err="1"/>
              <a:t>Molesky</a:t>
            </a:r>
            <a:r>
              <a:rPr lang="en-US" dirty="0"/>
              <a:t>, J. (2011). Why Enterprises Must Adopt </a:t>
            </a:r>
            <a:r>
              <a:rPr lang="en-US" dirty="0" err="1"/>
              <a:t>Devops</a:t>
            </a:r>
            <a:r>
              <a:rPr lang="en-US" dirty="0"/>
              <a:t> to Enable Continuous Delivery. Cutter IT Journal, 24(8), 6.</a:t>
            </a:r>
          </a:p>
          <a:p>
            <a:r>
              <a:rPr lang="en-US" dirty="0"/>
              <a:t>Kim, G., Humble, J., </a:t>
            </a:r>
            <a:r>
              <a:rPr lang="en-US" dirty="0" err="1"/>
              <a:t>Debois</a:t>
            </a:r>
            <a:r>
              <a:rPr lang="en-US" dirty="0"/>
              <a:t>, P., Willis, J., &amp; </a:t>
            </a:r>
            <a:r>
              <a:rPr lang="en-US" dirty="0" err="1"/>
              <a:t>Allspaw</a:t>
            </a:r>
            <a:r>
              <a:rPr lang="en-US" dirty="0"/>
              <a:t>, J. (2016). The DevOps Handbook: How to Create World-Class Agility, Reliability, and Security in Technology Organizations. IT Revolution Press.</a:t>
            </a:r>
          </a:p>
          <a:p>
            <a:r>
              <a:rPr lang="en-US" dirty="0" err="1"/>
              <a:t>Loukides</a:t>
            </a:r>
            <a:r>
              <a:rPr lang="en-US" dirty="0"/>
              <a:t>, M. (2011). What is DevOps?. O'Reilly Media.</a:t>
            </a:r>
          </a:p>
          <a:p>
            <a:r>
              <a:rPr lang="en-US" dirty="0" err="1"/>
              <a:t>Lwakatare</a:t>
            </a:r>
            <a:r>
              <a:rPr lang="en-US" dirty="0"/>
              <a:t>, L. E., </a:t>
            </a:r>
            <a:r>
              <a:rPr lang="en-US" dirty="0" err="1"/>
              <a:t>Kuvaja</a:t>
            </a:r>
            <a:r>
              <a:rPr lang="en-US" dirty="0"/>
              <a:t>, P., &amp; </a:t>
            </a:r>
            <a:r>
              <a:rPr lang="en-US" dirty="0" err="1"/>
              <a:t>Oivo</a:t>
            </a:r>
            <a:r>
              <a:rPr lang="en-US" dirty="0"/>
              <a:t>, M. (2015). Dimensions of DevOps. In Agile Processes in Software Engineering and Extreme Programming (pp. 212-217). Springer, Cham.</a:t>
            </a:r>
          </a:p>
          <a:p>
            <a:r>
              <a:rPr lang="en-US" dirty="0"/>
              <a:t>Sharma, A., Sheth, A., &amp; Srinivasan, P. (2019). Transforming legacy applications into cloud-native applications with IBM Cloud Private. IBM Redbooks.</a:t>
            </a:r>
          </a:p>
          <a:p>
            <a:r>
              <a:rPr lang="en-US" dirty="0" err="1"/>
              <a:t>Vogels</a:t>
            </a:r>
            <a:r>
              <a:rPr lang="en-US" dirty="0"/>
              <a:t>, W. (2016). A conversation with Werner </a:t>
            </a:r>
            <a:r>
              <a:rPr lang="en-US" dirty="0" err="1"/>
              <a:t>Vogels</a:t>
            </a:r>
            <a:r>
              <a:rPr lang="en-US" dirty="0"/>
              <a:t>. Communications of the ACM, 59(4), 37-39.</a:t>
            </a:r>
          </a:p>
        </p:txBody>
      </p:sp>
    </p:spTree>
    <p:extLst>
      <p:ext uri="{BB962C8B-B14F-4D97-AF65-F5344CB8AC3E}">
        <p14:creationId xmlns:p14="http://schemas.microsoft.com/office/powerpoint/2010/main" val="3535160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Introduction</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Change management: A systematic approach to managing alterations in project, system or process.</a:t>
            </a:r>
          </a:p>
        </p:txBody>
      </p:sp>
      <p:pic>
        <p:nvPicPr>
          <p:cNvPr id="6" name="Audio 5">
            <a:hlinkClick r:id="" action="ppaction://media"/>
            <a:extLst>
              <a:ext uri="{FF2B5EF4-FFF2-40B4-BE49-F238E27FC236}">
                <a16:creationId xmlns:a16="http://schemas.microsoft.com/office/drawing/2014/main" id="{E3BD15EA-B6F9-9028-CAD9-111D8920E97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1932911"/>
      </p:ext>
    </p:extLst>
  </p:cSld>
  <p:clrMapOvr>
    <a:masterClrMapping/>
  </p:clrMapOvr>
  <mc:AlternateContent xmlns:mc="http://schemas.openxmlformats.org/markup-compatibility/2006">
    <mc:Choice xmlns:p14="http://schemas.microsoft.com/office/powerpoint/2010/main" Requires="p14">
      <p:transition spd="slow" p14:dur="2000" advTm="16144"/>
    </mc:Choice>
    <mc:Fallback>
      <p:transition spd="slow" advTm="16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The Need for Change Management in DevOps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Facilitates effective communication.</a:t>
            </a:r>
          </a:p>
          <a:p>
            <a:pPr marL="182880" indent="-182880" defTabSz="731520">
              <a:lnSpc>
                <a:spcPct val="200000"/>
              </a:lnSpc>
              <a:spcBef>
                <a:spcPts val="0"/>
              </a:spcBef>
            </a:pPr>
            <a:r>
              <a:rPr lang="en-US" sz="2240" kern="1200" dirty="0">
                <a:solidFill>
                  <a:srgbClr val="0E101A"/>
                </a:solidFill>
                <a:latin typeface="+mn-lt"/>
                <a:ea typeface="+mn-ea"/>
                <a:cs typeface="+mn-cs"/>
              </a:rPr>
              <a:t>Reduces potential for errors.</a:t>
            </a:r>
          </a:p>
          <a:p>
            <a:pPr marL="182880" indent="-182880" defTabSz="731520">
              <a:lnSpc>
                <a:spcPct val="200000"/>
              </a:lnSpc>
              <a:spcBef>
                <a:spcPts val="0"/>
              </a:spcBef>
            </a:pPr>
            <a:r>
              <a:rPr lang="en-US" sz="2240" kern="1200" dirty="0">
                <a:solidFill>
                  <a:srgbClr val="0E101A"/>
                </a:solidFill>
                <a:latin typeface="+mn-lt"/>
                <a:ea typeface="+mn-ea"/>
                <a:cs typeface="+mn-cs"/>
              </a:rPr>
              <a:t>Promotes efficient problem-solving.</a:t>
            </a:r>
          </a:p>
        </p:txBody>
      </p:sp>
      <p:pic>
        <p:nvPicPr>
          <p:cNvPr id="5" name="Audio 4">
            <a:hlinkClick r:id="" action="ppaction://media"/>
            <a:extLst>
              <a:ext uri="{FF2B5EF4-FFF2-40B4-BE49-F238E27FC236}">
                <a16:creationId xmlns:a16="http://schemas.microsoft.com/office/drawing/2014/main" id="{F65D64C4-3150-950C-D38D-F4932966476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19785011"/>
      </p:ext>
    </p:extLst>
  </p:cSld>
  <p:clrMapOvr>
    <a:masterClrMapping/>
  </p:clrMapOvr>
  <mc:AlternateContent xmlns:mc="http://schemas.openxmlformats.org/markup-compatibility/2006">
    <mc:Choice xmlns:p14="http://schemas.microsoft.com/office/powerpoint/2010/main" Requires="p14">
      <p:transition spd="slow" p14:dur="2000" advTm="21735"/>
    </mc:Choice>
    <mc:Fallback>
      <p:transition spd="slow" advTm="217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Change Management Strategies in DevOps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Lean management: Streamlines the process by removing unnecessary steps.</a:t>
            </a:r>
          </a:p>
          <a:p>
            <a:pPr marL="182880" indent="-182880" defTabSz="731520">
              <a:lnSpc>
                <a:spcPct val="200000"/>
              </a:lnSpc>
              <a:spcBef>
                <a:spcPts val="0"/>
              </a:spcBef>
            </a:pPr>
            <a:r>
              <a:rPr lang="en-US" sz="2240" kern="1200" dirty="0">
                <a:solidFill>
                  <a:srgbClr val="0E101A"/>
                </a:solidFill>
                <a:latin typeface="+mn-lt"/>
                <a:ea typeface="+mn-ea"/>
                <a:cs typeface="+mn-cs"/>
              </a:rPr>
              <a:t>Continuous delivery: Ensures frequent and reliable software releases.</a:t>
            </a:r>
          </a:p>
          <a:p>
            <a:pPr marL="182880" indent="-182880" defTabSz="731520">
              <a:lnSpc>
                <a:spcPct val="200000"/>
              </a:lnSpc>
              <a:spcBef>
                <a:spcPts val="0"/>
              </a:spcBef>
            </a:pPr>
            <a:r>
              <a:rPr lang="en-US" sz="2240" kern="1200" dirty="0">
                <a:solidFill>
                  <a:srgbClr val="0E101A"/>
                </a:solidFill>
                <a:latin typeface="+mn-lt"/>
                <a:ea typeface="+mn-ea"/>
                <a:cs typeface="+mn-cs"/>
              </a:rPr>
              <a:t>Agile development: Enables flexibility in response to changes.</a:t>
            </a:r>
            <a:endParaRPr lang="en-US" dirty="0"/>
          </a:p>
        </p:txBody>
      </p:sp>
      <p:pic>
        <p:nvPicPr>
          <p:cNvPr id="6" name="Audio 5">
            <a:hlinkClick r:id="" action="ppaction://media"/>
            <a:extLst>
              <a:ext uri="{FF2B5EF4-FFF2-40B4-BE49-F238E27FC236}">
                <a16:creationId xmlns:a16="http://schemas.microsoft.com/office/drawing/2014/main" id="{5C52C8B0-6526-3623-E974-9DF7BBC30AF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39264308"/>
      </p:ext>
    </p:extLst>
  </p:cSld>
  <p:clrMapOvr>
    <a:masterClrMapping/>
  </p:clrMapOvr>
  <mc:AlternateContent xmlns:mc="http://schemas.openxmlformats.org/markup-compatibility/2006">
    <mc:Choice xmlns:p14="http://schemas.microsoft.com/office/powerpoint/2010/main" Requires="p14">
      <p:transition spd="slow" p14:dur="2000" advTm="23287"/>
    </mc:Choice>
    <mc:Fallback>
      <p:transition spd="slow" advTm="232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fontScale="90000"/>
          </a:bodyPr>
          <a:lstStyle/>
          <a:p>
            <a:r>
              <a:rPr lang="en-US" sz="4000" dirty="0">
                <a:effectLst/>
              </a:rPr>
              <a:t>Technological Tools for Change Management in DevOps</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Version control systems.</a:t>
            </a:r>
          </a:p>
          <a:p>
            <a:pPr marL="182880" indent="-182880" defTabSz="731520">
              <a:lnSpc>
                <a:spcPct val="200000"/>
              </a:lnSpc>
              <a:spcBef>
                <a:spcPts val="0"/>
              </a:spcBef>
            </a:pPr>
            <a:r>
              <a:rPr lang="en-US" sz="2240" kern="1200" dirty="0">
                <a:solidFill>
                  <a:srgbClr val="0E101A"/>
                </a:solidFill>
                <a:latin typeface="+mn-lt"/>
                <a:ea typeface="+mn-ea"/>
                <a:cs typeface="+mn-cs"/>
              </a:rPr>
              <a:t>Automated testing tools.</a:t>
            </a:r>
          </a:p>
          <a:p>
            <a:pPr marL="182880" indent="-182880" defTabSz="731520">
              <a:lnSpc>
                <a:spcPct val="200000"/>
              </a:lnSpc>
              <a:spcBef>
                <a:spcPts val="0"/>
              </a:spcBef>
            </a:pPr>
            <a:r>
              <a:rPr lang="en-US" sz="2240" kern="1200" dirty="0">
                <a:solidFill>
                  <a:srgbClr val="0E101A"/>
                </a:solidFill>
                <a:latin typeface="+mn-lt"/>
                <a:ea typeface="+mn-ea"/>
                <a:cs typeface="+mn-cs"/>
              </a:rPr>
              <a:t>Configuration management tools.</a:t>
            </a:r>
            <a:endParaRPr lang="en-US" dirty="0"/>
          </a:p>
        </p:txBody>
      </p:sp>
      <p:pic>
        <p:nvPicPr>
          <p:cNvPr id="6" name="Audio 5">
            <a:hlinkClick r:id="" action="ppaction://media"/>
            <a:extLst>
              <a:ext uri="{FF2B5EF4-FFF2-40B4-BE49-F238E27FC236}">
                <a16:creationId xmlns:a16="http://schemas.microsoft.com/office/drawing/2014/main" id="{E477AD3E-0D1F-71B2-ED08-3487B99D2D4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68844345"/>
      </p:ext>
    </p:extLst>
  </p:cSld>
  <p:clrMapOvr>
    <a:masterClrMapping/>
  </p:clrMapOvr>
  <mc:AlternateContent xmlns:mc="http://schemas.openxmlformats.org/markup-compatibility/2006">
    <mc:Choice xmlns:p14="http://schemas.microsoft.com/office/powerpoint/2010/main" Requires="p14">
      <p:transition spd="slow" p14:dur="2000" advTm="15650"/>
    </mc:Choice>
    <mc:Fallback>
      <p:transition spd="slow" advTm="15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Impact of Change Management on DevOps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Improves speed and efficiency.</a:t>
            </a:r>
          </a:p>
          <a:p>
            <a:pPr marL="182880" indent="-182880" defTabSz="731520">
              <a:lnSpc>
                <a:spcPct val="200000"/>
              </a:lnSpc>
              <a:spcBef>
                <a:spcPts val="0"/>
              </a:spcBef>
            </a:pPr>
            <a:r>
              <a:rPr lang="en-US" sz="2240" kern="1200" dirty="0">
                <a:solidFill>
                  <a:srgbClr val="0E101A"/>
                </a:solidFill>
                <a:latin typeface="+mn-lt"/>
                <a:ea typeface="+mn-ea"/>
                <a:cs typeface="+mn-cs"/>
              </a:rPr>
              <a:t>Enhances reliability and consistency.</a:t>
            </a:r>
          </a:p>
          <a:p>
            <a:pPr marL="182880" indent="-182880" defTabSz="731520">
              <a:lnSpc>
                <a:spcPct val="200000"/>
              </a:lnSpc>
              <a:spcBef>
                <a:spcPts val="0"/>
              </a:spcBef>
            </a:pPr>
            <a:r>
              <a:rPr lang="en-US" sz="2240" kern="1200" dirty="0">
                <a:solidFill>
                  <a:srgbClr val="0E101A"/>
                </a:solidFill>
                <a:latin typeface="+mn-lt"/>
                <a:ea typeface="+mn-ea"/>
                <a:cs typeface="+mn-cs"/>
              </a:rPr>
              <a:t>Leads to a higher quality end product.</a:t>
            </a:r>
            <a:endParaRPr lang="en-US" dirty="0"/>
          </a:p>
        </p:txBody>
      </p:sp>
      <p:pic>
        <p:nvPicPr>
          <p:cNvPr id="7" name="Audio 6">
            <a:hlinkClick r:id="" action="ppaction://media"/>
            <a:extLst>
              <a:ext uri="{FF2B5EF4-FFF2-40B4-BE49-F238E27FC236}">
                <a16:creationId xmlns:a16="http://schemas.microsoft.com/office/drawing/2014/main" id="{D57B09E2-C6FD-12D5-7B69-371480AEE08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20229966"/>
      </p:ext>
    </p:extLst>
  </p:cSld>
  <p:clrMapOvr>
    <a:masterClrMapping/>
  </p:clrMapOvr>
  <mc:AlternateContent xmlns:mc="http://schemas.openxmlformats.org/markup-compatibility/2006">
    <mc:Choice xmlns:p14="http://schemas.microsoft.com/office/powerpoint/2010/main" Requires="p14">
      <p:transition spd="slow" p14:dur="2000" advTm="15451"/>
    </mc:Choice>
    <mc:Fallback>
      <p:transition spd="slow" advTm="15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fontScale="90000"/>
          </a:bodyPr>
          <a:lstStyle/>
          <a:p>
            <a:r>
              <a:rPr lang="en-US" sz="4000" dirty="0">
                <a:effectLst/>
              </a:rPr>
              <a:t>Challenges of Integrating Change Management into DevOps</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Resistance from team members.</a:t>
            </a:r>
          </a:p>
          <a:p>
            <a:pPr marL="182880" indent="-182880" defTabSz="731520">
              <a:lnSpc>
                <a:spcPct val="200000"/>
              </a:lnSpc>
              <a:spcBef>
                <a:spcPts val="0"/>
              </a:spcBef>
            </a:pPr>
            <a:r>
              <a:rPr lang="en-US" sz="2240" kern="1200" dirty="0">
                <a:solidFill>
                  <a:srgbClr val="0E101A"/>
                </a:solidFill>
                <a:latin typeface="+mn-lt"/>
                <a:ea typeface="+mn-ea"/>
                <a:cs typeface="+mn-cs"/>
              </a:rPr>
              <a:t>Lack of suitable tools and technologies.</a:t>
            </a:r>
          </a:p>
          <a:p>
            <a:pPr marL="182880" indent="-182880" defTabSz="731520">
              <a:lnSpc>
                <a:spcPct val="200000"/>
              </a:lnSpc>
              <a:spcBef>
                <a:spcPts val="0"/>
              </a:spcBef>
            </a:pPr>
            <a:r>
              <a:rPr lang="en-US" sz="2240" kern="1200" dirty="0">
                <a:solidFill>
                  <a:srgbClr val="0E101A"/>
                </a:solidFill>
                <a:latin typeface="+mn-lt"/>
                <a:ea typeface="+mn-ea"/>
                <a:cs typeface="+mn-cs"/>
              </a:rPr>
              <a:t>Potential for communication gaps amongst teams.</a:t>
            </a:r>
            <a:endParaRPr lang="en-US" dirty="0"/>
          </a:p>
        </p:txBody>
      </p:sp>
      <p:pic>
        <p:nvPicPr>
          <p:cNvPr id="6" name="Audio 5">
            <a:hlinkClick r:id="" action="ppaction://media"/>
            <a:extLst>
              <a:ext uri="{FF2B5EF4-FFF2-40B4-BE49-F238E27FC236}">
                <a16:creationId xmlns:a16="http://schemas.microsoft.com/office/drawing/2014/main" id="{8D0BA1E2-13ED-2498-CEAF-44C731EABDD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06704032"/>
      </p:ext>
    </p:extLst>
  </p:cSld>
  <p:clrMapOvr>
    <a:masterClrMapping/>
  </p:clrMapOvr>
  <mc:AlternateContent xmlns:mc="http://schemas.openxmlformats.org/markup-compatibility/2006">
    <mc:Choice xmlns:p14="http://schemas.microsoft.com/office/powerpoint/2010/main" Requires="p14">
      <p:transition spd="slow" p14:dur="2000" advTm="13382"/>
    </mc:Choice>
    <mc:Fallback>
      <p:transition spd="slow" advTm="13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a:bodyPr>
          <a:lstStyle/>
          <a:p>
            <a:r>
              <a:rPr lang="en-US" sz="4000" dirty="0">
                <a:effectLst/>
              </a:rPr>
              <a:t>Overcoming the Challenges</a:t>
            </a:r>
            <a:endParaRPr lang="en-US" sz="4000" dirty="0"/>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Foster a culture of continuous learning and improvement.</a:t>
            </a:r>
          </a:p>
          <a:p>
            <a:pPr marL="182880" indent="-182880" defTabSz="731520">
              <a:lnSpc>
                <a:spcPct val="200000"/>
              </a:lnSpc>
              <a:spcBef>
                <a:spcPts val="0"/>
              </a:spcBef>
            </a:pPr>
            <a:r>
              <a:rPr lang="en-US" sz="2240" kern="1200" dirty="0">
                <a:solidFill>
                  <a:srgbClr val="0E101A"/>
                </a:solidFill>
                <a:latin typeface="+mn-lt"/>
                <a:ea typeface="+mn-ea"/>
                <a:cs typeface="+mn-cs"/>
              </a:rPr>
              <a:t>Invest in suitable tools and technologies.</a:t>
            </a:r>
          </a:p>
          <a:p>
            <a:pPr marL="182880" indent="-182880" defTabSz="731520">
              <a:lnSpc>
                <a:spcPct val="200000"/>
              </a:lnSpc>
              <a:spcBef>
                <a:spcPts val="0"/>
              </a:spcBef>
            </a:pPr>
            <a:r>
              <a:rPr lang="en-US" sz="2240" kern="1200" dirty="0">
                <a:solidFill>
                  <a:srgbClr val="0E101A"/>
                </a:solidFill>
                <a:latin typeface="+mn-lt"/>
                <a:ea typeface="+mn-ea"/>
                <a:cs typeface="+mn-cs"/>
              </a:rPr>
              <a:t>Facilitate open and frequent communication between all stakeholders.</a:t>
            </a:r>
          </a:p>
        </p:txBody>
      </p:sp>
      <p:pic>
        <p:nvPicPr>
          <p:cNvPr id="10" name="Audio 9">
            <a:hlinkClick r:id="" action="ppaction://media"/>
            <a:extLst>
              <a:ext uri="{FF2B5EF4-FFF2-40B4-BE49-F238E27FC236}">
                <a16:creationId xmlns:a16="http://schemas.microsoft.com/office/drawing/2014/main" id="{7119F462-32AD-D13B-2A2A-52229E709A3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46793740"/>
      </p:ext>
    </p:extLst>
  </p:cSld>
  <p:clrMapOvr>
    <a:masterClrMapping/>
  </p:clrMapOvr>
  <mc:AlternateContent xmlns:mc="http://schemas.openxmlformats.org/markup-compatibility/2006">
    <mc:Choice xmlns:p14="http://schemas.microsoft.com/office/powerpoint/2010/main" Requires="p14">
      <p:transition spd="slow" p14:dur="2000" advTm="13466"/>
    </mc:Choice>
    <mc:Fallback>
      <p:transition spd="slow" advTm="13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21">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3" name="Rectangle 23">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4" name="Rectangle 25">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7000C5-F233-E3A8-05E5-1A6B28D74C3F}"/>
              </a:ext>
            </a:extLst>
          </p:cNvPr>
          <p:cNvSpPr>
            <a:spLocks noGrp="1"/>
          </p:cNvSpPr>
          <p:nvPr>
            <p:ph type="title"/>
          </p:nvPr>
        </p:nvSpPr>
        <p:spPr>
          <a:xfrm>
            <a:off x="1115568" y="548640"/>
            <a:ext cx="10168128" cy="1179576"/>
          </a:xfrm>
        </p:spPr>
        <p:txBody>
          <a:bodyPr>
            <a:normAutofit fontScale="90000"/>
          </a:bodyPr>
          <a:lstStyle/>
          <a:p>
            <a:r>
              <a:rPr lang="en-US" sz="4000" dirty="0">
                <a:effectLst/>
              </a:rPr>
              <a:t>Case Study: Amazon’s Use of Change Management in DevOps</a:t>
            </a:r>
          </a:p>
        </p:txBody>
      </p:sp>
      <p:sp>
        <p:nvSpPr>
          <p:cNvPr id="55" name="Rectangle 27">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6" name="Content Placeholder 2">
            <a:extLst>
              <a:ext uri="{FF2B5EF4-FFF2-40B4-BE49-F238E27FC236}">
                <a16:creationId xmlns:a16="http://schemas.microsoft.com/office/drawing/2014/main" id="{52E5AAA9-93F2-08ED-2BD7-1ACAE2A7F535}"/>
              </a:ext>
            </a:extLst>
          </p:cNvPr>
          <p:cNvSpPr>
            <a:spLocks noGrp="1"/>
          </p:cNvSpPr>
          <p:nvPr>
            <p:ph idx="1"/>
          </p:nvPr>
        </p:nvSpPr>
        <p:spPr>
          <a:xfrm>
            <a:off x="1652495" y="2269730"/>
            <a:ext cx="8484382" cy="3510823"/>
          </a:xfrm>
        </p:spPr>
        <p:txBody>
          <a:bodyPr>
            <a:normAutofit/>
          </a:bodyPr>
          <a:lstStyle/>
          <a:p>
            <a:pPr marL="182880" indent="-182880" defTabSz="731520">
              <a:lnSpc>
                <a:spcPct val="200000"/>
              </a:lnSpc>
              <a:spcBef>
                <a:spcPts val="0"/>
              </a:spcBef>
            </a:pPr>
            <a:r>
              <a:rPr lang="en-US" sz="2240" kern="1200" dirty="0">
                <a:solidFill>
                  <a:srgbClr val="0E101A"/>
                </a:solidFill>
                <a:latin typeface="+mn-lt"/>
                <a:ea typeface="+mn-ea"/>
                <a:cs typeface="+mn-cs"/>
              </a:rPr>
              <a:t>Amazon’s successful implementation of the AWS platform.</a:t>
            </a:r>
          </a:p>
          <a:p>
            <a:pPr marL="182880" indent="-182880" defTabSz="731520">
              <a:lnSpc>
                <a:spcPct val="200000"/>
              </a:lnSpc>
              <a:spcBef>
                <a:spcPts val="0"/>
              </a:spcBef>
            </a:pPr>
            <a:r>
              <a:rPr lang="en-US" sz="2240" kern="1200" dirty="0">
                <a:solidFill>
                  <a:srgbClr val="0E101A"/>
                </a:solidFill>
                <a:latin typeface="+mn-lt"/>
                <a:ea typeface="+mn-ea"/>
                <a:cs typeface="+mn-cs"/>
              </a:rPr>
              <a:t>Used robust change management strategies and tools.</a:t>
            </a:r>
          </a:p>
          <a:p>
            <a:pPr marL="182880" indent="-182880" defTabSz="731520">
              <a:lnSpc>
                <a:spcPct val="200000"/>
              </a:lnSpc>
              <a:spcBef>
                <a:spcPts val="0"/>
              </a:spcBef>
            </a:pPr>
            <a:r>
              <a:rPr lang="en-US" sz="2240" kern="1200" dirty="0">
                <a:solidFill>
                  <a:srgbClr val="0E101A"/>
                </a:solidFill>
                <a:latin typeface="+mn-lt"/>
                <a:ea typeface="+mn-ea"/>
                <a:cs typeface="+mn-cs"/>
              </a:rPr>
              <a:t>Led to the rapid development and deployment of AWS services.</a:t>
            </a:r>
            <a:endParaRPr lang="en-US" dirty="0"/>
          </a:p>
        </p:txBody>
      </p:sp>
      <p:pic>
        <p:nvPicPr>
          <p:cNvPr id="6" name="Audio 5">
            <a:hlinkClick r:id="" action="ppaction://media"/>
            <a:extLst>
              <a:ext uri="{FF2B5EF4-FFF2-40B4-BE49-F238E27FC236}">
                <a16:creationId xmlns:a16="http://schemas.microsoft.com/office/drawing/2014/main" id="{D1F7D9A2-697E-25BA-C1D0-6D5AE6B221F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68066133"/>
      </p:ext>
    </p:extLst>
  </p:cSld>
  <p:clrMapOvr>
    <a:masterClrMapping/>
  </p:clrMapOvr>
  <mc:AlternateContent xmlns:mc="http://schemas.openxmlformats.org/markup-compatibility/2006">
    <mc:Choice xmlns:p14="http://schemas.microsoft.com/office/powerpoint/2010/main" Requires="p14">
      <p:transition spd="slow" p14:dur="2000" advTm="22298"/>
    </mc:Choice>
    <mc:Fallback>
      <p:transition spd="slow" advTm="22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Egge - Presentation 1.2 - The Technology Value Stream</Template>
  <TotalTime>6073</TotalTime>
  <Words>1055</Words>
  <Application>Microsoft Office PowerPoint</Application>
  <PresentationFormat>Widescreen</PresentationFormat>
  <Paragraphs>72</Paragraphs>
  <Slides>12</Slides>
  <Notes>12</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Söhne</vt:lpstr>
      <vt:lpstr>Arial</vt:lpstr>
      <vt:lpstr>Calibri</vt:lpstr>
      <vt:lpstr>Calibri Light</vt:lpstr>
      <vt:lpstr>Office Theme</vt:lpstr>
      <vt:lpstr>Change Management</vt:lpstr>
      <vt:lpstr>Introduction</vt:lpstr>
      <vt:lpstr>The Need for Change Management in DevOps</vt:lpstr>
      <vt:lpstr>Change Management Strategies in DevOps</vt:lpstr>
      <vt:lpstr>Technological Tools for Change Management in DevOps</vt:lpstr>
      <vt:lpstr>Impact of Change Management on DevOps</vt:lpstr>
      <vt:lpstr>Challenges of Integrating Change Management into DevOps</vt:lpstr>
      <vt:lpstr>Overcoming the Challenges</vt:lpstr>
      <vt:lpstr>Case Study: Amazon’s Use of Change Management in DevOps</vt:lpstr>
      <vt:lpstr>The Future of Change Management in DevOps</vt:lpstr>
      <vt:lpstr>Conclusion</vt:lpstr>
      <vt:lpstr>Work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Technology Value Stream</dc:title>
  <dc:creator>William Egge</dc:creator>
  <cp:lastModifiedBy>William Egge</cp:lastModifiedBy>
  <cp:revision>17</cp:revision>
  <dcterms:created xsi:type="dcterms:W3CDTF">2023-06-04T13:56:32Z</dcterms:created>
  <dcterms:modified xsi:type="dcterms:W3CDTF">2023-07-22T04:46:51Z</dcterms:modified>
</cp:coreProperties>
</file>

<file path=docProps/thumbnail.jpeg>
</file>